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41" r:id="rId2"/>
    <p:sldId id="26416" r:id="rId3"/>
    <p:sldId id="2641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ipfix/ipfix.xhtml" TargetMode="External"/><Relationship Id="rId2" Type="http://schemas.openxmlformats.org/officeDocument/2006/relationships/hyperlink" Target="https://www.rfc-editor.org/current_queue.php#draft-ietf-opsawg-ipfix-srv6-srh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hyperlink" Target="https://gitlab.com/wireshark/wireshark/-/merge_requests/11138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600" b="1" dirty="0"/>
              <a:t>Export of Segment Routing IPv6 Information in IPFIX</a:t>
            </a:r>
            <a:br>
              <a:rPr lang="en-US" sz="3600" b="1" dirty="0"/>
            </a:br>
            <a:r>
              <a:rPr lang="en-US" sz="2800" dirty="0"/>
              <a:t>draft-ietf-opsawg-ipfix-srv6-srh-14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insights in SRv6 forwarding plane 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by adding Segment Routing dimensions</a:t>
            </a:r>
          </a:p>
          <a:p>
            <a:endParaRPr lang="en-US" sz="3600" b="1" dirty="0"/>
          </a:p>
          <a:p>
            <a:r>
              <a:rPr lang="en-US" sz="3600" b="1" dirty="0"/>
              <a:t>Export of On-Path Delay in IPFIX</a:t>
            </a:r>
            <a:br>
              <a:rPr lang="en-US" sz="3600" b="1" dirty="0"/>
            </a:br>
            <a:r>
              <a:rPr lang="en-US" sz="2800" dirty="0"/>
              <a:t>draft-opsawg-ipfix-on-path-telemetry-04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SRv6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-14 revision in RFC editor queue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https://www.rfc-editor.org/current_queue.php#draft-ietf-opsawg-ipfix-srv6-srh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IANA code points assigned (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https://www.iana.org/assignments/ipfix/ipfix.xhtml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Wireshark dissector updated at IETF 117 hackathon (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  <a:hlinkClick r:id="rId4"/>
              </a:rPr>
              <a:t>https://gitlab.com/wireshark/wireshark/-/merge_requests/11138</a:t>
            </a:r>
            <a:r>
              <a:rPr lang="en-US" sz="1800" u="sng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Yu Gothic" panose="020B0400000000000000" pitchFamily="34" charset="-128"/>
                <a:cs typeface="Calibri" panose="020F0502020204030204" pitchFamily="34" charset="0"/>
              </a:rPr>
              <a:t>)</a:t>
            </a:r>
          </a:p>
          <a:p>
            <a:pPr marL="0" marR="0"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Two major vendors implemented and validated successfully. </a:t>
            </a: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Public release end of July 2023 and March 2024 expected.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en-US" sz="20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Steps</a:t>
            </a:r>
          </a:p>
          <a:p>
            <a:pPr marL="0"/>
            <a:r>
              <a:rPr lang="en-US" sz="2000" dirty="0">
                <a:latin typeface="Calibri" panose="020F0502020204030204" pitchFamily="34" charset="0"/>
              </a:rPr>
              <a:t>RFC…</a:t>
            </a:r>
            <a:endParaRPr lang="en-US" sz="2000" b="1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93744C72-514D-9234-35A7-D1F94B85F4EF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7081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On-Path Delay @ IPFIX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</a:t>
            </a: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Status</a:t>
            </a:r>
          </a:p>
          <a:p>
            <a:pPr marL="0" marR="0">
              <a:spcAft>
                <a:spcPts val="0"/>
              </a:spcAft>
            </a:pP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Added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appendix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with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IPFIX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examples</a:t>
            </a:r>
            <a:r>
              <a:rPr lang="de-CH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 -04 </a:t>
            </a:r>
            <a:r>
              <a:rPr lang="de-CH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revision</a:t>
            </a:r>
            <a:endParaRPr lang="de-CH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endParaRPr lang="de-CH" sz="2000" b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Aft>
                <a:spcPts val="0"/>
              </a:spcAft>
              <a:buNone/>
            </a:pPr>
            <a:r>
              <a:rPr lang="de-CH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</a:t>
            </a:r>
            <a:r>
              <a:rPr lang="de-CH" sz="20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Steps</a:t>
            </a:r>
            <a:endParaRPr lang="de-CH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/>
            <a:r>
              <a:rPr lang="de-CH" sz="2000" dirty="0">
                <a:latin typeface="Calibri" panose="020F0502020204030204" pitchFamily="34" charset="0"/>
              </a:rPr>
              <a:t>Review </a:t>
            </a:r>
            <a:r>
              <a:rPr lang="de-CH" sz="2000" dirty="0" err="1">
                <a:latin typeface="Calibri" panose="020F0502020204030204" pitchFamily="34" charset="0"/>
              </a:rPr>
              <a:t>section</a:t>
            </a:r>
            <a:r>
              <a:rPr lang="de-CH" sz="2000" dirty="0">
                <a:latin typeface="Calibri" panose="020F0502020204030204" pitchFamily="34" charset="0"/>
              </a:rPr>
              <a:t> 3 </a:t>
            </a:r>
            <a:r>
              <a:rPr lang="de-CH" sz="2000" dirty="0" err="1">
                <a:latin typeface="Calibri" panose="020F0502020204030204" pitchFamily="34" charset="0"/>
              </a:rPr>
              <a:t>with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performance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registry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experts</a:t>
            </a:r>
            <a:r>
              <a:rPr lang="de-CH" sz="2000" dirty="0">
                <a:latin typeface="Calibri" panose="020F0502020204030204" pitchFamily="34" charset="0"/>
              </a:rPr>
              <a:t> </a:t>
            </a:r>
            <a:r>
              <a:rPr lang="de-CH" sz="2000" dirty="0" err="1">
                <a:latin typeface="Calibri" panose="020F0502020204030204" pitchFamily="34" charset="0"/>
              </a:rPr>
              <a:t>from</a:t>
            </a:r>
            <a:r>
              <a:rPr lang="de-CH" sz="2000" dirty="0">
                <a:latin typeface="Calibri" panose="020F0502020204030204" pitchFamily="34" charset="0"/>
              </a:rPr>
              <a:t> RFC 8911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</a:rPr>
              <a:t>July</a:t>
            </a:r>
            <a:r>
              <a:rPr lang="de-CH" sz="3800" dirty="0">
                <a:latin typeface="+mj-lt"/>
              </a:rPr>
              <a:t> 2023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SRv6 @ IPFIX Draft Status and Next Steps</vt:lpstr>
      <vt:lpstr>On-Path Delay @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135</cp:revision>
  <dcterms:created xsi:type="dcterms:W3CDTF">2019-11-29T14:22:02Z</dcterms:created>
  <dcterms:modified xsi:type="dcterms:W3CDTF">2023-07-06T11:49:18Z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