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41" r:id="rId2"/>
    <p:sldId id="26416" r:id="rId3"/>
    <p:sldId id="2641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13.07.2023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ipfix/ipfix.xhtml" TargetMode="External"/><Relationship Id="rId2" Type="http://schemas.openxmlformats.org/officeDocument/2006/relationships/hyperlink" Target="https://www.rfc-editor.org/current_queue.php#draft-ietf-opsawg-ipfix-srv6-sr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emf"/><Relationship Id="rId5" Type="http://schemas.openxmlformats.org/officeDocument/2006/relationships/hyperlink" Target="https://github.com/pmacct/pmacct/pull/689" TargetMode="External"/><Relationship Id="rId4" Type="http://schemas.openxmlformats.org/officeDocument/2006/relationships/hyperlink" Target="https://gitlab.com/wireshark/wireshark/-/merge_requests/1113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ahuang-ippm-dex-timestamp-ext/" TargetMode="External"/><Relationship Id="rId2" Type="http://schemas.openxmlformats.org/officeDocument/2006/relationships/hyperlink" Target="https://datatracker.ietf.org/doc/draft-ahuang-ioam-on-path-dela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draft-ietf-opsawg-ipfix-srv6-srh-14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  <a:p>
            <a:endParaRPr lang="en-US" sz="3600" b="1" dirty="0"/>
          </a:p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draft-opsawg-ipfix-on-path-telemetry-04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13.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SRv6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 Status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-14 revision in </a:t>
            </a:r>
            <a:r>
              <a:rPr lang="en-US" sz="1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RFC editor queue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https://www.rfc-editor.org/current_queue.php#draft-ietf-opsawg-ipfix-srv6-srh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fr-FR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N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ext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step: RFC</a:t>
            </a: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</a:rPr>
              <a:t>Implementation Status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IANA code points assigned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https://www.iana.org/assignments/ipfix/ipfix.xhtml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Wireshark dissector updated at IETF 117 hackathon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  <a:hlinkClick r:id="rId4"/>
              </a:rPr>
              <a:t>https://gitlab.com/wireshark/wireshark/-/merge_requests/11138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 err="1">
                <a:latin typeface="Calibri" panose="020F0502020204030204" pitchFamily="34" charset="0"/>
              </a:rPr>
              <a:t>Pmacct</a:t>
            </a:r>
            <a:r>
              <a:rPr lang="en-US" sz="1800" dirty="0">
                <a:latin typeface="Calibri" panose="020F0502020204030204" pitchFamily="34" charset="0"/>
              </a:rPr>
              <a:t> IPFIX data-collection srhSegmentIPv6ListSection decoding updated</a:t>
            </a:r>
            <a:br>
              <a:rPr lang="en-US" sz="1800" dirty="0">
                <a:latin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</a:rPr>
              <a:t>(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hlinkClick r:id="rId5"/>
              </a:rPr>
              <a:t>https://github.com/pmacct/pmacct/pull/689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Two major vendors implemented and validated successfully.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Public release end of July 2023 and March 2024 expected.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93744C72-514D-9234-35A7-D1F94B85F4EF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13.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081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de-CH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</a:t>
            </a:r>
            <a:r>
              <a:rPr lang="de-CH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Status</a:t>
            </a:r>
          </a:p>
          <a:p>
            <a:pPr marL="0" marR="0">
              <a:spcAft>
                <a:spcPts val="0"/>
              </a:spcAft>
            </a:pP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Added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appendix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IPFIX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encoding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examples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-04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revision</a:t>
            </a:r>
            <a:endParaRPr lang="de-CH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de-CH" sz="20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r>
              <a:rPr lang="de-CH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</a:t>
            </a:r>
            <a:r>
              <a:rPr lang="de-CH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Steps</a:t>
            </a:r>
            <a:endParaRPr lang="de-CH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/>
            <a:r>
              <a:rPr lang="de-CH" sz="2000" dirty="0">
                <a:latin typeface="Calibri" panose="020F0502020204030204" pitchFamily="34" charset="0"/>
              </a:rPr>
              <a:t>Align the IPFIX Registry and the Performance Metrics IANA registries</a:t>
            </a:r>
            <a:br>
              <a:rPr lang="de-CH" sz="2000" dirty="0">
                <a:latin typeface="Calibri" panose="020F0502020204030204" pitchFamily="34" charset="0"/>
              </a:rPr>
            </a:br>
            <a:r>
              <a:rPr lang="de-CH" sz="2000" dirty="0">
                <a:latin typeface="Calibri" panose="020F0502020204030204" pitchFamily="34" charset="0"/>
              </a:rPr>
              <a:t>    Note: this is the first time that we define an IPFIX Information Element </a:t>
            </a:r>
            <a:br>
              <a:rPr lang="de-CH" sz="2000" dirty="0">
                <a:latin typeface="Calibri" panose="020F0502020204030204" pitchFamily="34" charset="0"/>
              </a:rPr>
            </a:br>
            <a:r>
              <a:rPr lang="de-CH" sz="2000" dirty="0">
                <a:latin typeface="Calibri" panose="020F0502020204030204" pitchFamily="34" charset="0"/>
              </a:rPr>
              <a:t>               that is also specified as IPPM Performance Metric</a:t>
            </a:r>
          </a:p>
          <a:p>
            <a:pPr marL="0"/>
            <a:r>
              <a:rPr lang="de-CH" sz="2000" dirty="0">
                <a:latin typeface="Calibri" panose="020F0502020204030204" pitchFamily="34" charset="0"/>
              </a:rPr>
              <a:t>Then ready for WGLC</a:t>
            </a:r>
          </a:p>
          <a:p>
            <a:pPr marL="0"/>
            <a:r>
              <a:rPr lang="de-CH" sz="2000" dirty="0">
                <a:latin typeface="Calibri" panose="020F0502020204030204" pitchFamily="34" charset="0"/>
              </a:rPr>
              <a:t>Work continue in IPPM:</a:t>
            </a:r>
          </a:p>
          <a:p>
            <a:pPr marL="457200" lvl="1"/>
            <a:r>
              <a:rPr lang="en-US" sz="2000" u="sng" dirty="0">
                <a:hlinkClick r:id="rId2"/>
              </a:rPr>
              <a:t>draft-</a:t>
            </a:r>
            <a:r>
              <a:rPr lang="en-US" sz="2000" u="sng" dirty="0" err="1">
                <a:hlinkClick r:id="rId2"/>
              </a:rPr>
              <a:t>ahuang</a:t>
            </a:r>
            <a:r>
              <a:rPr lang="en-US" sz="2000" u="sng" dirty="0">
                <a:hlinkClick r:id="rId2"/>
              </a:rPr>
              <a:t>-</a:t>
            </a:r>
            <a:r>
              <a:rPr lang="en-US" sz="2000" u="sng" dirty="0" err="1">
                <a:hlinkClick r:id="rId2"/>
              </a:rPr>
              <a:t>ioam</a:t>
            </a:r>
            <a:r>
              <a:rPr lang="en-US" sz="2000" u="sng" dirty="0">
                <a:hlinkClick r:id="rId2"/>
              </a:rPr>
              <a:t>-on-path-delay</a:t>
            </a:r>
            <a:endParaRPr lang="en-US" sz="2000" dirty="0"/>
          </a:p>
          <a:p>
            <a:pPr marL="457200" lvl="1"/>
            <a:r>
              <a:rPr lang="en-US" sz="2000" u="sng" dirty="0">
                <a:hlinkClick r:id="rId3"/>
              </a:rPr>
              <a:t>draft-</a:t>
            </a:r>
            <a:r>
              <a:rPr lang="en-US" sz="2000" u="sng" dirty="0" err="1">
                <a:hlinkClick r:id="rId3"/>
              </a:rPr>
              <a:t>ahuang</a:t>
            </a:r>
            <a:r>
              <a:rPr lang="en-US" sz="2000" u="sng" dirty="0">
                <a:hlinkClick r:id="rId3"/>
              </a:rPr>
              <a:t>-</a:t>
            </a:r>
            <a:r>
              <a:rPr lang="en-US" sz="2000" u="sng" dirty="0" err="1">
                <a:hlinkClick r:id="rId3"/>
              </a:rPr>
              <a:t>ippm</a:t>
            </a:r>
            <a:r>
              <a:rPr lang="en-US" sz="2000" u="sng" dirty="0">
                <a:hlinkClick r:id="rId3"/>
              </a:rPr>
              <a:t>-</a:t>
            </a:r>
            <a:r>
              <a:rPr lang="en-US" sz="2000" u="sng" dirty="0" err="1">
                <a:hlinkClick r:id="rId3"/>
              </a:rPr>
              <a:t>dex</a:t>
            </a:r>
            <a:r>
              <a:rPr lang="en-US" sz="2000" u="sng" dirty="0">
                <a:hlinkClick r:id="rId3"/>
              </a:rPr>
              <a:t>-timestamp-</a:t>
            </a:r>
            <a:r>
              <a:rPr lang="en-US" sz="2000" u="sng" dirty="0" err="1">
                <a:hlinkClick r:id="rId3"/>
              </a:rPr>
              <a:t>ext</a:t>
            </a:r>
            <a:endParaRPr lang="en-US" sz="2000" dirty="0"/>
          </a:p>
          <a:p>
            <a:pPr marL="457200" lvl="1"/>
            <a:endParaRPr lang="de-CH" sz="1600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79EB07A-5D4A-0443-6963-4EF909AAC4B3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13.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332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SRv6 @ IPFIX Draft Status and Next Steps</vt:lpstr>
      <vt:lpstr>On-Path Delay @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141</cp:revision>
  <dcterms:created xsi:type="dcterms:W3CDTF">2019-11-29T14:22:02Z</dcterms:created>
  <dcterms:modified xsi:type="dcterms:W3CDTF">2023-07-13T11:17:19Z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1689103073</vt:lpwstr>
  </property>
</Properties>
</file>