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145706270" r:id="rId3"/>
    <p:sldId id="2145706269" r:id="rId4"/>
    <p:sldId id="2145706260" r:id="rId5"/>
    <p:sldId id="214570627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DC966E-BE0A-4622-8356-AE16CAED623C}" v="6" dt="2025-03-16T04:13:16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91695" autoAdjust="0"/>
  </p:normalViewPr>
  <p:slideViewPr>
    <p:cSldViewPr snapToGrid="0">
      <p:cViewPr varScale="1">
        <p:scale>
          <a:sx n="101" d="100"/>
          <a:sy n="101" d="100"/>
        </p:scale>
        <p:origin x="876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FEDABB83-7BC9-4092-9137-EDC9B22DAE2E}"/>
    <pc:docChg chg="undo custSel delSld modSld sldOrd">
      <pc:chgData name="Graf Thomas, INI-NET-VNC-HCS" userId="487bc3e3-9ce7-4cdd-b7b4-8899ea88d289" providerId="ADAL" clId="{FEDABB83-7BC9-4092-9137-EDC9B22DAE2E}" dt="2024-07-12T08:18:16.296" v="23" actId="47"/>
      <pc:docMkLst>
        <pc:docMk/>
      </pc:docMkLst>
      <pc:sldChg chg="addSp delSp modSp mod">
        <pc:chgData name="Graf Thomas, INI-NET-VNC-HCS" userId="487bc3e3-9ce7-4cdd-b7b4-8899ea88d289" providerId="ADAL" clId="{FEDABB83-7BC9-4092-9137-EDC9B22DAE2E}" dt="2024-07-12T08:16:44.304" v="16" actId="20577"/>
        <pc:sldMkLst>
          <pc:docMk/>
          <pc:sldMk cId="3578665336" sldId="1041"/>
        </pc:sldMkLst>
        <pc:spChg chg="add mod">
          <ac:chgData name="Graf Thomas, INI-NET-VNC-HCS" userId="487bc3e3-9ce7-4cdd-b7b4-8899ea88d289" providerId="ADAL" clId="{FEDABB83-7BC9-4092-9137-EDC9B22DAE2E}" dt="2024-07-12T08:16:44.304" v="16" actId="20577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HCS" userId="487bc3e3-9ce7-4cdd-b7b4-8899ea88d289" providerId="ADAL" clId="{FEDABB83-7BC9-4092-9137-EDC9B22DAE2E}" dt="2024-07-12T08:16:14.519" v="8"/>
          <ac:spMkLst>
            <pc:docMk/>
            <pc:sldMk cId="3578665336" sldId="1041"/>
            <ac:spMk id="5" creationId="{C26208B2-0D10-4C23-B2DE-372A62E98644}"/>
          </ac:spMkLst>
        </pc:spChg>
        <pc:spChg chg="del">
          <ac:chgData name="Graf Thomas, INI-NET-VNC-HCS" userId="487bc3e3-9ce7-4cdd-b7b4-8899ea88d289" providerId="ADAL" clId="{FEDABB83-7BC9-4092-9137-EDC9B22DAE2E}" dt="2024-07-12T08:16:36.720" v="9" actId="478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264932988" sldId="26418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1088069469" sldId="26422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670772560" sldId="214570622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980732846" sldId="2145706229"/>
        </pc:sldMkLst>
      </pc:sldChg>
      <pc:sldChg chg="del">
        <pc:chgData name="Graf Thomas, INI-NET-VNC-HCS" userId="487bc3e3-9ce7-4cdd-b7b4-8899ea88d289" providerId="ADAL" clId="{FEDABB83-7BC9-4092-9137-EDC9B22DAE2E}" dt="2024-07-12T08:17:34.811" v="20" actId="47"/>
        <pc:sldMkLst>
          <pc:docMk/>
          <pc:sldMk cId="3864283889" sldId="2145706236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678903494" sldId="2145706255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684272815" sldId="2145706258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945280267" sldId="2145706259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767383836" sldId="214570626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2946092" sldId="2145706261"/>
        </pc:sldMkLst>
      </pc:sldChg>
      <pc:sldChg chg="ord">
        <pc:chgData name="Graf Thomas, INI-NET-VNC-HCS" userId="487bc3e3-9ce7-4cdd-b7b4-8899ea88d289" providerId="ADAL" clId="{FEDABB83-7BC9-4092-9137-EDC9B22DAE2E}" dt="2024-07-12T08:18:04.248" v="22"/>
        <pc:sldMkLst>
          <pc:docMk/>
          <pc:sldMk cId="1336863920" sldId="2145706266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190777119" sldId="2145706267"/>
        </pc:sldMkLst>
      </pc:sldChg>
      <pc:sldMasterChg chg="delSldLayout">
        <pc:chgData name="Graf Thomas, INI-NET-VNC-HCS" userId="487bc3e3-9ce7-4cdd-b7b4-8899ea88d289" providerId="ADAL" clId="{FEDABB83-7BC9-4092-9137-EDC9B22DAE2E}" dt="2024-07-12T08:18:16.296" v="23" actId="47"/>
        <pc:sldMasterMkLst>
          <pc:docMk/>
          <pc:sldMasterMk cId="1575956613" sldId="2147483648"/>
        </pc:sldMasterMkLst>
        <pc:sldLayoutChg chg="del">
          <pc:chgData name="Graf Thomas, INI-NET-VNC-HCS" userId="487bc3e3-9ce7-4cdd-b7b4-8899ea88d289" providerId="ADAL" clId="{FEDABB83-7BC9-4092-9137-EDC9B22DAE2E}" dt="2024-07-12T08:18:16.296" v="23" actId="47"/>
          <pc:sldLayoutMkLst>
            <pc:docMk/>
            <pc:sldMasterMk cId="1575956613" sldId="2147483648"/>
            <pc:sldLayoutMk cId="2836146050" sldId="2147483661"/>
          </pc:sldLayoutMkLst>
        </pc:sldLayoutChg>
      </pc:sldMasterChg>
    </pc:docChg>
  </pc:docChgLst>
  <pc:docChgLst>
    <pc:chgData name="Graf Thomas, INI-NET-VNC-HCS" userId="487bc3e3-9ce7-4cdd-b7b4-8899ea88d289" providerId="ADAL" clId="{E32BD9A3-B4CF-4973-8106-CF6D9B4F8D4F}"/>
    <pc:docChg chg="undo custSel addSld delSld modSld sldOrd">
      <pc:chgData name="Graf Thomas, INI-NET-VNC-HCS" userId="487bc3e3-9ce7-4cdd-b7b4-8899ea88d289" providerId="ADAL" clId="{E32BD9A3-B4CF-4973-8106-CF6D9B4F8D4F}" dt="2024-10-29T11:48:49.652" v="2332" actId="20577"/>
      <pc:docMkLst>
        <pc:docMk/>
      </pc:docMkLst>
      <pc:sldChg chg="modSp mod">
        <pc:chgData name="Graf Thomas, INI-NET-VNC-HCS" userId="487bc3e3-9ce7-4cdd-b7b4-8899ea88d289" providerId="ADAL" clId="{E32BD9A3-B4CF-4973-8106-CF6D9B4F8D4F}" dt="2024-10-29T11:48:46.011" v="2330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32BD9A3-B4CF-4973-8106-CF6D9B4F8D4F}" dt="2024-10-29T11:48:46.011" v="2330" actId="20577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HCS" userId="487bc3e3-9ce7-4cdd-b7b4-8899ea88d289" providerId="ADAL" clId="{E32BD9A3-B4CF-4973-8106-CF6D9B4F8D4F}" dt="2024-10-25T09:12:50.833" v="1943" actId="20577"/>
          <ac:spMkLst>
            <pc:docMk/>
            <pc:sldMk cId="3578665336" sldId="1041"/>
            <ac:spMk id="5" creationId="{C26208B2-0D10-4C23-B2DE-372A62E98644}"/>
          </ac:spMkLst>
        </pc:spChg>
      </pc:sldChg>
      <pc:sldChg chg="addSp delSp modSp mod">
        <pc:chgData name="Graf Thomas, INI-NET-VNC-HCS" userId="487bc3e3-9ce7-4cdd-b7b4-8899ea88d289" providerId="ADAL" clId="{E32BD9A3-B4CF-4973-8106-CF6D9B4F8D4F}" dt="2024-10-25T09:23:36.718" v="2319" actId="6549"/>
        <pc:sldMkLst>
          <pc:docMk/>
          <pc:sldMk cId="2701002203" sldId="2145706256"/>
        </pc:sldMkLst>
        <pc:spChg chg="mod">
          <ac:chgData name="Graf Thomas, INI-NET-VNC-HCS" userId="487bc3e3-9ce7-4cdd-b7b4-8899ea88d289" providerId="ADAL" clId="{E32BD9A3-B4CF-4973-8106-CF6D9B4F8D4F}" dt="2024-10-25T08:41:48.103" v="879" actId="20577"/>
          <ac:spMkLst>
            <pc:docMk/>
            <pc:sldMk cId="2701002203" sldId="2145706256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32BD9A3-B4CF-4973-8106-CF6D9B4F8D4F}" dt="2024-10-25T09:23:36.718" v="2319" actId="6549"/>
          <ac:spMkLst>
            <pc:docMk/>
            <pc:sldMk cId="2701002203" sldId="2145706256"/>
            <ac:spMk id="3" creationId="{29C0DFD4-432D-4B0C-93DF-790441DCF5B9}"/>
          </ac:spMkLst>
        </pc:spChg>
        <pc:spChg chg="add">
          <ac:chgData name="Graf Thomas, INI-NET-VNC-HCS" userId="487bc3e3-9ce7-4cdd-b7b4-8899ea88d289" providerId="ADAL" clId="{E32BD9A3-B4CF-4973-8106-CF6D9B4F8D4F}" dt="2024-10-25T08:33:55.966" v="538"/>
          <ac:spMkLst>
            <pc:docMk/>
            <pc:sldMk cId="2701002203" sldId="2145706256"/>
            <ac:spMk id="4" creationId="{4D09B444-66D7-C157-34A9-F4536AA9AB4B}"/>
          </ac:spMkLst>
        </pc:spChg>
        <pc:spChg chg="del">
          <ac:chgData name="Graf Thomas, INI-NET-VNC-HCS" userId="487bc3e3-9ce7-4cdd-b7b4-8899ea88d289" providerId="ADAL" clId="{E32BD9A3-B4CF-4973-8106-CF6D9B4F8D4F}" dt="2024-10-25T08:24:01.598" v="284" actId="478"/>
          <ac:spMkLst>
            <pc:docMk/>
            <pc:sldMk cId="2701002203" sldId="2145706256"/>
            <ac:spMk id="5" creationId="{E6EDC80B-21EE-899E-6527-9932D706231D}"/>
          </ac:spMkLst>
        </pc:spChg>
        <pc:spChg chg="del mod">
          <ac:chgData name="Graf Thomas, INI-NET-VNC-HCS" userId="487bc3e3-9ce7-4cdd-b7b4-8899ea88d289" providerId="ADAL" clId="{E32BD9A3-B4CF-4973-8106-CF6D9B4F8D4F}" dt="2024-10-25T08:23:58.587" v="283" actId="478"/>
          <ac:spMkLst>
            <pc:docMk/>
            <pc:sldMk cId="2701002203" sldId="2145706256"/>
            <ac:spMk id="17" creationId="{8F78EE4C-6EFD-4363-A98F-3E5608669DF5}"/>
          </ac:spMkLst>
        </pc:spChg>
      </pc:sldChg>
      <pc:sldChg chg="add del">
        <pc:chgData name="Graf Thomas, INI-NET-VNC-HCS" userId="487bc3e3-9ce7-4cdd-b7b4-8899ea88d289" providerId="ADAL" clId="{E32BD9A3-B4CF-4973-8106-CF6D9B4F8D4F}" dt="2024-10-25T08:50:28.222" v="1089" actId="2696"/>
        <pc:sldMkLst>
          <pc:docMk/>
          <pc:sldMk cId="2684272815" sldId="2145706258"/>
        </pc:sldMkLst>
      </pc:sldChg>
      <pc:sldChg chg="addSp modSp add mod">
        <pc:chgData name="Graf Thomas, INI-NET-VNC-HCS" userId="487bc3e3-9ce7-4cdd-b7b4-8899ea88d289" providerId="ADAL" clId="{E32BD9A3-B4CF-4973-8106-CF6D9B4F8D4F}" dt="2024-10-29T11:48:49.652" v="2332" actId="20577"/>
        <pc:sldMkLst>
          <pc:docMk/>
          <pc:sldMk cId="1767383836" sldId="2145706260"/>
        </pc:sldMkLst>
        <pc:spChg chg="mod">
          <ac:chgData name="Graf Thomas, INI-NET-VNC-HCS" userId="487bc3e3-9ce7-4cdd-b7b4-8899ea88d289" providerId="ADAL" clId="{E32BD9A3-B4CF-4973-8106-CF6D9B4F8D4F}" dt="2024-10-25T09:13:02.593" v="1946" actId="108"/>
          <ac:spMkLst>
            <pc:docMk/>
            <pc:sldMk cId="1767383836" sldId="2145706260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32BD9A3-B4CF-4973-8106-CF6D9B4F8D4F}" dt="2024-10-25T09:28:52.902" v="2326" actId="20577"/>
          <ac:spMkLst>
            <pc:docMk/>
            <pc:sldMk cId="1767383836" sldId="2145706260"/>
            <ac:spMk id="3" creationId="{29C0DFD4-432D-4B0C-93DF-790441DCF5B9}"/>
          </ac:spMkLst>
        </pc:spChg>
        <pc:spChg chg="add mod">
          <ac:chgData name="Graf Thomas, INI-NET-VNC-HCS" userId="487bc3e3-9ce7-4cdd-b7b4-8899ea88d289" providerId="ADAL" clId="{E32BD9A3-B4CF-4973-8106-CF6D9B4F8D4F}" dt="2024-10-29T11:48:49.652" v="2332" actId="20577"/>
          <ac:spMkLst>
            <pc:docMk/>
            <pc:sldMk cId="1767383836" sldId="2145706260"/>
            <ac:spMk id="4" creationId="{15F8C987-861D-7CFE-2544-77166341489C}"/>
          </ac:spMkLst>
        </pc:spChg>
      </pc:sldChg>
      <pc:sldChg chg="del">
        <pc:chgData name="Graf Thomas, INI-NET-VNC-HCS" userId="487bc3e3-9ce7-4cdd-b7b4-8899ea88d289" providerId="ADAL" clId="{E32BD9A3-B4CF-4973-8106-CF6D9B4F8D4F}" dt="2024-10-25T08:49:31.882" v="1084" actId="47"/>
        <pc:sldMkLst>
          <pc:docMk/>
          <pc:sldMk cId="241911226" sldId="2145706262"/>
        </pc:sldMkLst>
      </pc:sldChg>
      <pc:sldChg chg="del">
        <pc:chgData name="Graf Thomas, INI-NET-VNC-HCS" userId="487bc3e3-9ce7-4cdd-b7b4-8899ea88d289" providerId="ADAL" clId="{E32BD9A3-B4CF-4973-8106-CF6D9B4F8D4F}" dt="2024-10-25T08:49:31.882" v="1084" actId="47"/>
        <pc:sldMkLst>
          <pc:docMk/>
          <pc:sldMk cId="1336863920" sldId="2145706266"/>
        </pc:sldMkLst>
      </pc:sldChg>
      <pc:sldChg chg="del">
        <pc:chgData name="Graf Thomas, INI-NET-VNC-HCS" userId="487bc3e3-9ce7-4cdd-b7b4-8899ea88d289" providerId="ADAL" clId="{E32BD9A3-B4CF-4973-8106-CF6D9B4F8D4F}" dt="2024-10-25T08:49:31.882" v="1084" actId="47"/>
        <pc:sldMkLst>
          <pc:docMk/>
          <pc:sldMk cId="2990999461" sldId="2145706267"/>
        </pc:sldMkLst>
      </pc:sldChg>
      <pc:sldChg chg="add del">
        <pc:chgData name="Graf Thomas, INI-NET-VNC-HCS" userId="487bc3e3-9ce7-4cdd-b7b4-8899ea88d289" providerId="ADAL" clId="{E32BD9A3-B4CF-4973-8106-CF6D9B4F8D4F}" dt="2024-10-25T08:49:31.882" v="1084" actId="47"/>
        <pc:sldMkLst>
          <pc:docMk/>
          <pc:sldMk cId="3536455774" sldId="2145706268"/>
        </pc:sldMkLst>
      </pc:sldChg>
      <pc:sldChg chg="addSp modSp add mod">
        <pc:chgData name="Graf Thomas, INI-NET-VNC-HCS" userId="487bc3e3-9ce7-4cdd-b7b4-8899ea88d289" providerId="ADAL" clId="{E32BD9A3-B4CF-4973-8106-CF6D9B4F8D4F}" dt="2024-10-25T09:11:28.768" v="1938" actId="1076"/>
        <pc:sldMkLst>
          <pc:docMk/>
          <pc:sldMk cId="3562000331" sldId="2145706269"/>
        </pc:sldMkLst>
        <pc:spChg chg="mod">
          <ac:chgData name="Graf Thomas, INI-NET-VNC-HCS" userId="487bc3e3-9ce7-4cdd-b7b4-8899ea88d289" providerId="ADAL" clId="{E32BD9A3-B4CF-4973-8106-CF6D9B4F8D4F}" dt="2024-10-25T08:43:14.487" v="1035" actId="20577"/>
          <ac:spMkLst>
            <pc:docMk/>
            <pc:sldMk cId="3562000331" sldId="2145706269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32BD9A3-B4CF-4973-8106-CF6D9B4F8D4F}" dt="2024-10-25T08:48:48.433" v="1082" actId="20577"/>
          <ac:spMkLst>
            <pc:docMk/>
            <pc:sldMk cId="3562000331" sldId="2145706269"/>
            <ac:spMk id="3" creationId="{29C0DFD4-432D-4B0C-93DF-790441DCF5B9}"/>
          </ac:spMkLst>
        </pc:spChg>
        <pc:spChg chg="add">
          <ac:chgData name="Graf Thomas, INI-NET-VNC-HCS" userId="487bc3e3-9ce7-4cdd-b7b4-8899ea88d289" providerId="ADAL" clId="{E32BD9A3-B4CF-4973-8106-CF6D9B4F8D4F}" dt="2024-10-25T08:43:36.677" v="1036"/>
          <ac:spMkLst>
            <pc:docMk/>
            <pc:sldMk cId="3562000331" sldId="2145706269"/>
            <ac:spMk id="4" creationId="{7C5211F1-D7DE-6C26-A3DA-28A3FF9D22AE}"/>
          </ac:spMkLst>
        </pc:spChg>
        <pc:spChg chg="add mod">
          <ac:chgData name="Graf Thomas, INI-NET-VNC-HCS" userId="487bc3e3-9ce7-4cdd-b7b4-8899ea88d289" providerId="ADAL" clId="{E32BD9A3-B4CF-4973-8106-CF6D9B4F8D4F}" dt="2024-10-25T09:11:28.768" v="1938" actId="1076"/>
          <ac:spMkLst>
            <pc:docMk/>
            <pc:sldMk cId="3562000331" sldId="2145706269"/>
            <ac:spMk id="5" creationId="{3862CE99-40A4-2D41-AF3F-FC31FC0B2BDD}"/>
          </ac:spMkLst>
        </pc:spChg>
        <pc:spChg chg="add">
          <ac:chgData name="Graf Thomas, INI-NET-VNC-HCS" userId="487bc3e3-9ce7-4cdd-b7b4-8899ea88d289" providerId="ADAL" clId="{E32BD9A3-B4CF-4973-8106-CF6D9B4F8D4F}" dt="2024-10-25T08:47:08.261" v="1067"/>
          <ac:spMkLst>
            <pc:docMk/>
            <pc:sldMk cId="3562000331" sldId="2145706269"/>
            <ac:spMk id="6" creationId="{359EDBC7-5680-1506-0888-8C195811DDDC}"/>
          </ac:spMkLst>
        </pc:spChg>
        <pc:spChg chg="add">
          <ac:chgData name="Graf Thomas, INI-NET-VNC-HCS" userId="487bc3e3-9ce7-4cdd-b7b4-8899ea88d289" providerId="ADAL" clId="{E32BD9A3-B4CF-4973-8106-CF6D9B4F8D4F}" dt="2024-10-25T09:09:28.842" v="1928"/>
          <ac:spMkLst>
            <pc:docMk/>
            <pc:sldMk cId="3562000331" sldId="2145706269"/>
            <ac:spMk id="8" creationId="{4691E3B6-C793-EB8E-08C5-803B3CE71686}"/>
          </ac:spMkLst>
        </pc:spChg>
      </pc:sldChg>
      <pc:sldChg chg="addSp delSp modSp add mod ord">
        <pc:chgData name="Graf Thomas, INI-NET-VNC-HCS" userId="487bc3e3-9ce7-4cdd-b7b4-8899ea88d289" providerId="ADAL" clId="{E32BD9A3-B4CF-4973-8106-CF6D9B4F8D4F}" dt="2024-10-29T11:48:17.671" v="2328"/>
        <pc:sldMkLst>
          <pc:docMk/>
          <pc:sldMk cId="2732367690" sldId="2145706270"/>
        </pc:sldMkLst>
        <pc:spChg chg="mod">
          <ac:chgData name="Graf Thomas, INI-NET-VNC-HCS" userId="487bc3e3-9ce7-4cdd-b7b4-8899ea88d289" providerId="ADAL" clId="{E32BD9A3-B4CF-4973-8106-CF6D9B4F8D4F}" dt="2024-10-25T09:22:04.590" v="2305" actId="108"/>
          <ac:spMkLst>
            <pc:docMk/>
            <pc:sldMk cId="2732367690" sldId="2145706270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32BD9A3-B4CF-4973-8106-CF6D9B4F8D4F}" dt="2024-10-25T09:08:18.109" v="1925"/>
          <ac:spMkLst>
            <pc:docMk/>
            <pc:sldMk cId="2732367690" sldId="2145706270"/>
            <ac:spMk id="3" creationId="{29C0DFD4-432D-4B0C-93DF-790441DCF5B9}"/>
          </ac:spMkLst>
        </pc:spChg>
        <pc:spChg chg="del">
          <ac:chgData name="Graf Thomas, INI-NET-VNC-HCS" userId="487bc3e3-9ce7-4cdd-b7b4-8899ea88d289" providerId="ADAL" clId="{E32BD9A3-B4CF-4973-8106-CF6D9B4F8D4F}" dt="2024-10-25T08:50:10.487" v="1086" actId="478"/>
          <ac:spMkLst>
            <pc:docMk/>
            <pc:sldMk cId="2732367690" sldId="2145706270"/>
            <ac:spMk id="5" creationId="{3862CE99-40A4-2D41-AF3F-FC31FC0B2BDD}"/>
          </ac:spMkLst>
        </pc:spChg>
        <pc:spChg chg="add mod">
          <ac:chgData name="Graf Thomas, INI-NET-VNC-HCS" userId="487bc3e3-9ce7-4cdd-b7b4-8899ea88d289" providerId="ADAL" clId="{E32BD9A3-B4CF-4973-8106-CF6D9B4F8D4F}" dt="2024-10-25T09:06:05.341" v="1849" actId="1037"/>
          <ac:spMkLst>
            <pc:docMk/>
            <pc:sldMk cId="2732367690" sldId="2145706270"/>
            <ac:spMk id="6" creationId="{84BCB10E-D8E6-F2FD-FD9E-B29884060E0C}"/>
          </ac:spMkLst>
        </pc:spChg>
        <pc:picChg chg="add mod">
          <ac:chgData name="Graf Thomas, INI-NET-VNC-HCS" userId="487bc3e3-9ce7-4cdd-b7b4-8899ea88d289" providerId="ADAL" clId="{E32BD9A3-B4CF-4973-8106-CF6D9B4F8D4F}" dt="2024-10-25T09:06:05.341" v="1849" actId="1037"/>
          <ac:picMkLst>
            <pc:docMk/>
            <pc:sldMk cId="2732367690" sldId="2145706270"/>
            <ac:picMk id="4" creationId="{AE8BF390-E5E9-1AC1-670D-320B2E27DC97}"/>
          </ac:picMkLst>
        </pc:picChg>
      </pc:sldChg>
      <pc:sldMasterChg chg="delSldLayout">
        <pc:chgData name="Graf Thomas, INI-NET-VNC-HCS" userId="487bc3e3-9ce7-4cdd-b7b4-8899ea88d289" providerId="ADAL" clId="{E32BD9A3-B4CF-4973-8106-CF6D9B4F8D4F}" dt="2024-10-25T08:49:31.882" v="1084" actId="47"/>
        <pc:sldMasterMkLst>
          <pc:docMk/>
          <pc:sldMasterMk cId="1575956613" sldId="2147483648"/>
        </pc:sldMasterMkLst>
        <pc:sldLayoutChg chg="del">
          <pc:chgData name="Graf Thomas, INI-NET-VNC-HCS" userId="487bc3e3-9ce7-4cdd-b7b4-8899ea88d289" providerId="ADAL" clId="{E32BD9A3-B4CF-4973-8106-CF6D9B4F8D4F}" dt="2024-10-25T08:49:31.882" v="1084" actId="47"/>
          <pc:sldLayoutMkLst>
            <pc:docMk/>
            <pc:sldMasterMk cId="1575956613" sldId="2147483648"/>
            <pc:sldLayoutMk cId="1005672142" sldId="2147483660"/>
          </pc:sldLayoutMkLst>
        </pc:sldLayoutChg>
      </pc:sldMasterChg>
    </pc:docChg>
  </pc:docChgLst>
  <pc:docChgLst>
    <pc:chgData name="Graf Thomas, INI-NET-VNC-E2E" userId="487bc3e3-9ce7-4cdd-b7b4-8899ea88d289" providerId="ADAL" clId="{DDDC966E-BE0A-4622-8356-AE16CAED623C}"/>
    <pc:docChg chg="undo custSel addSld delSld modSld sldOrd">
      <pc:chgData name="Graf Thomas, INI-NET-VNC-E2E" userId="487bc3e3-9ce7-4cdd-b7b4-8899ea88d289" providerId="ADAL" clId="{DDDC966E-BE0A-4622-8356-AE16CAED623C}" dt="2025-03-16T04:12:40.511" v="552" actId="20577"/>
      <pc:docMkLst>
        <pc:docMk/>
      </pc:docMkLst>
      <pc:sldChg chg="add del ord">
        <pc:chgData name="Graf Thomas, INI-NET-VNC-E2E" userId="487bc3e3-9ce7-4cdd-b7b4-8899ea88d289" providerId="ADAL" clId="{DDDC966E-BE0A-4622-8356-AE16CAED623C}" dt="2025-03-16T01:31:01.075" v="330" actId="47"/>
        <pc:sldMkLst>
          <pc:docMk/>
          <pc:sldMk cId="2321303361" sldId="273"/>
        </pc:sldMkLst>
      </pc:sldChg>
      <pc:sldChg chg="modSp mod">
        <pc:chgData name="Graf Thomas, INI-NET-VNC-E2E" userId="487bc3e3-9ce7-4cdd-b7b4-8899ea88d289" providerId="ADAL" clId="{DDDC966E-BE0A-4622-8356-AE16CAED623C}" dt="2025-03-16T00:54:05.892" v="21" actId="20577"/>
        <pc:sldMkLst>
          <pc:docMk/>
          <pc:sldMk cId="3578665336" sldId="1041"/>
        </pc:sldMkLst>
        <pc:spChg chg="mod">
          <ac:chgData name="Graf Thomas, INI-NET-VNC-E2E" userId="487bc3e3-9ce7-4cdd-b7b4-8899ea88d289" providerId="ADAL" clId="{DDDC966E-BE0A-4622-8356-AE16CAED623C}" dt="2025-03-16T00:54:05.892" v="21" actId="20577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E2E" userId="487bc3e3-9ce7-4cdd-b7b4-8899ea88d289" providerId="ADAL" clId="{DDDC966E-BE0A-4622-8356-AE16CAED623C}" dt="2025-03-16T00:53:42.997" v="3" actId="20577"/>
          <ac:spMkLst>
            <pc:docMk/>
            <pc:sldMk cId="3578665336" sldId="1041"/>
            <ac:spMk id="5" creationId="{C26208B2-0D10-4C23-B2DE-372A62E98644}"/>
          </ac:spMkLst>
        </pc:spChg>
      </pc:sldChg>
      <pc:sldChg chg="del">
        <pc:chgData name="Graf Thomas, INI-NET-VNC-E2E" userId="487bc3e3-9ce7-4cdd-b7b4-8899ea88d289" providerId="ADAL" clId="{DDDC966E-BE0A-4622-8356-AE16CAED623C}" dt="2025-03-16T01:29:58.953" v="321" actId="47"/>
        <pc:sldMkLst>
          <pc:docMk/>
          <pc:sldMk cId="2701002203" sldId="2145706256"/>
        </pc:sldMkLst>
      </pc:sldChg>
      <pc:sldChg chg="modSp mod ord">
        <pc:chgData name="Graf Thomas, INI-NET-VNC-E2E" userId="487bc3e3-9ce7-4cdd-b7b4-8899ea88d289" providerId="ADAL" clId="{DDDC966E-BE0A-4622-8356-AE16CAED623C}" dt="2025-03-16T01:38:50.232" v="452" actId="20577"/>
        <pc:sldMkLst>
          <pc:docMk/>
          <pc:sldMk cId="1767383836" sldId="2145706260"/>
        </pc:sldMkLst>
        <pc:spChg chg="mod">
          <ac:chgData name="Graf Thomas, INI-NET-VNC-E2E" userId="487bc3e3-9ce7-4cdd-b7b4-8899ea88d289" providerId="ADAL" clId="{DDDC966E-BE0A-4622-8356-AE16CAED623C}" dt="2025-03-16T01:38:50.232" v="452" actId="20577"/>
          <ac:spMkLst>
            <pc:docMk/>
            <pc:sldMk cId="1767383836" sldId="2145706260"/>
            <ac:spMk id="3" creationId="{29C0DFD4-432D-4B0C-93DF-790441DCF5B9}"/>
          </ac:spMkLst>
        </pc:spChg>
        <pc:spChg chg="mod">
          <ac:chgData name="Graf Thomas, INI-NET-VNC-E2E" userId="487bc3e3-9ce7-4cdd-b7b4-8899ea88d289" providerId="ADAL" clId="{DDDC966E-BE0A-4622-8356-AE16CAED623C}" dt="2025-03-16T01:29:22.929" v="310" actId="20577"/>
          <ac:spMkLst>
            <pc:docMk/>
            <pc:sldMk cId="1767383836" sldId="2145706260"/>
            <ac:spMk id="4" creationId="{15F8C987-861D-7CFE-2544-77166341489C}"/>
          </ac:spMkLst>
        </pc:spChg>
      </pc:sldChg>
      <pc:sldChg chg="modSp mod ord">
        <pc:chgData name="Graf Thomas, INI-NET-VNC-E2E" userId="487bc3e3-9ce7-4cdd-b7b4-8899ea88d289" providerId="ADAL" clId="{DDDC966E-BE0A-4622-8356-AE16CAED623C}" dt="2025-03-16T04:12:40.511" v="552" actId="20577"/>
        <pc:sldMkLst>
          <pc:docMk/>
          <pc:sldMk cId="3562000331" sldId="2145706269"/>
        </pc:sldMkLst>
        <pc:spChg chg="mod">
          <ac:chgData name="Graf Thomas, INI-NET-VNC-E2E" userId="487bc3e3-9ce7-4cdd-b7b4-8899ea88d289" providerId="ADAL" clId="{DDDC966E-BE0A-4622-8356-AE16CAED623C}" dt="2025-03-16T04:12:40.511" v="552" actId="20577"/>
          <ac:spMkLst>
            <pc:docMk/>
            <pc:sldMk cId="3562000331" sldId="2145706269"/>
            <ac:spMk id="3" creationId="{29C0DFD4-432D-4B0C-93DF-790441DCF5B9}"/>
          </ac:spMkLst>
        </pc:spChg>
      </pc:sldChg>
      <pc:sldChg chg="modSp mod ord">
        <pc:chgData name="Graf Thomas, INI-NET-VNC-E2E" userId="487bc3e3-9ce7-4cdd-b7b4-8899ea88d289" providerId="ADAL" clId="{DDDC966E-BE0A-4622-8356-AE16CAED623C}" dt="2025-03-16T04:07:11.971" v="473" actId="20577"/>
        <pc:sldMkLst>
          <pc:docMk/>
          <pc:sldMk cId="2732367690" sldId="2145706270"/>
        </pc:sldMkLst>
        <pc:spChg chg="mod">
          <ac:chgData name="Graf Thomas, INI-NET-VNC-E2E" userId="487bc3e3-9ce7-4cdd-b7b4-8899ea88d289" providerId="ADAL" clId="{DDDC966E-BE0A-4622-8356-AE16CAED623C}" dt="2025-03-16T04:07:11.971" v="473" actId="20577"/>
          <ac:spMkLst>
            <pc:docMk/>
            <pc:sldMk cId="2732367690" sldId="2145706270"/>
            <ac:spMk id="3" creationId="{29C0DFD4-432D-4B0C-93DF-790441DCF5B9}"/>
          </ac:spMkLst>
        </pc:spChg>
      </pc:sldChg>
      <pc:sldChg chg="addSp delSp modSp add del mod ord">
        <pc:chgData name="Graf Thomas, INI-NET-VNC-E2E" userId="487bc3e3-9ce7-4cdd-b7b4-8899ea88d289" providerId="ADAL" clId="{DDDC966E-BE0A-4622-8356-AE16CAED623C}" dt="2025-03-16T01:37:27.267" v="430" actId="47"/>
        <pc:sldMkLst>
          <pc:docMk/>
          <pc:sldMk cId="4066307797" sldId="2145706271"/>
        </pc:sldMkLst>
        <pc:spChg chg="mod">
          <ac:chgData name="Graf Thomas, INI-NET-VNC-E2E" userId="487bc3e3-9ce7-4cdd-b7b4-8899ea88d289" providerId="ADAL" clId="{DDDC966E-BE0A-4622-8356-AE16CAED623C}" dt="2025-03-16T01:31:23.151" v="356" actId="20577"/>
          <ac:spMkLst>
            <pc:docMk/>
            <pc:sldMk cId="4066307797" sldId="2145706271"/>
            <ac:spMk id="2" creationId="{FF20F271-6F0D-4AC0-BB1D-F5C338165C13}"/>
          </ac:spMkLst>
        </pc:spChg>
        <pc:spChg chg="del">
          <ac:chgData name="Graf Thomas, INI-NET-VNC-E2E" userId="487bc3e3-9ce7-4cdd-b7b4-8899ea88d289" providerId="ADAL" clId="{DDDC966E-BE0A-4622-8356-AE16CAED623C}" dt="2025-03-16T01:30:37.154" v="325" actId="478"/>
          <ac:spMkLst>
            <pc:docMk/>
            <pc:sldMk cId="4066307797" sldId="2145706271"/>
            <ac:spMk id="3" creationId="{29C0DFD4-432D-4B0C-93DF-790441DCF5B9}"/>
          </ac:spMkLst>
        </pc:spChg>
        <pc:spChg chg="del">
          <ac:chgData name="Graf Thomas, INI-NET-VNC-E2E" userId="487bc3e3-9ce7-4cdd-b7b4-8899ea88d289" providerId="ADAL" clId="{DDDC966E-BE0A-4622-8356-AE16CAED623C}" dt="2025-03-16T01:30:44.982" v="328" actId="478"/>
          <ac:spMkLst>
            <pc:docMk/>
            <pc:sldMk cId="4066307797" sldId="2145706271"/>
            <ac:spMk id="4" creationId="{15F8C987-861D-7CFE-2544-77166341489C}"/>
          </ac:spMkLst>
        </pc:spChg>
        <pc:spChg chg="add del mod">
          <ac:chgData name="Graf Thomas, INI-NET-VNC-E2E" userId="487bc3e3-9ce7-4cdd-b7b4-8899ea88d289" providerId="ADAL" clId="{DDDC966E-BE0A-4622-8356-AE16CAED623C}" dt="2025-03-16T01:30:39.713" v="326" actId="478"/>
          <ac:spMkLst>
            <pc:docMk/>
            <pc:sldMk cId="4066307797" sldId="2145706271"/>
            <ac:spMk id="6" creationId="{CEA86EF5-E687-4F74-3B0F-2B7F520415C3}"/>
          </ac:spMkLst>
        </pc:spChg>
        <pc:spChg chg="add mod">
          <ac:chgData name="Graf Thomas, INI-NET-VNC-E2E" userId="487bc3e3-9ce7-4cdd-b7b4-8899ea88d289" providerId="ADAL" clId="{DDDC966E-BE0A-4622-8356-AE16CAED623C}" dt="2025-03-16T01:33:40.469" v="364"/>
          <ac:spMkLst>
            <pc:docMk/>
            <pc:sldMk cId="4066307797" sldId="2145706271"/>
            <ac:spMk id="8" creationId="{181D59CE-17CB-EB9B-C39E-96E9A4E0D323}"/>
          </ac:spMkLst>
        </pc:spChg>
      </pc:sldChg>
      <pc:sldChg chg="addSp delSp modSp add mod">
        <pc:chgData name="Graf Thomas, INI-NET-VNC-E2E" userId="487bc3e3-9ce7-4cdd-b7b4-8899ea88d289" providerId="ADAL" clId="{DDDC966E-BE0A-4622-8356-AE16CAED623C}" dt="2025-03-16T01:37:24.830" v="429" actId="1076"/>
        <pc:sldMkLst>
          <pc:docMk/>
          <pc:sldMk cId="1333776111" sldId="2145706272"/>
        </pc:sldMkLst>
        <pc:spChg chg="add del mod">
          <ac:chgData name="Graf Thomas, INI-NET-VNC-E2E" userId="487bc3e3-9ce7-4cdd-b7b4-8899ea88d289" providerId="ADAL" clId="{DDDC966E-BE0A-4622-8356-AE16CAED623C}" dt="2025-03-16T01:37:00.256" v="426" actId="478"/>
          <ac:spMkLst>
            <pc:docMk/>
            <pc:sldMk cId="1333776111" sldId="2145706272"/>
            <ac:spMk id="4" creationId="{E5EBD5A6-8A8A-3705-950F-67D066639FA3}"/>
          </ac:spMkLst>
        </pc:spChg>
        <pc:spChg chg="mod">
          <ac:chgData name="Graf Thomas, INI-NET-VNC-E2E" userId="487bc3e3-9ce7-4cdd-b7b4-8899ea88d289" providerId="ADAL" clId="{DDDC966E-BE0A-4622-8356-AE16CAED623C}" dt="2025-03-16T01:37:24.830" v="429" actId="1076"/>
          <ac:spMkLst>
            <pc:docMk/>
            <pc:sldMk cId="1333776111" sldId="2145706272"/>
            <ac:spMk id="8" creationId="{181D59CE-17CB-EB9B-C39E-96E9A4E0D323}"/>
          </ac:spMkLst>
        </pc:spChg>
      </pc:sldChg>
      <pc:sldMasterChg chg="delSldLayout">
        <pc:chgData name="Graf Thomas, INI-NET-VNC-E2E" userId="487bc3e3-9ce7-4cdd-b7b4-8899ea88d289" providerId="ADAL" clId="{DDDC966E-BE0A-4622-8356-AE16CAED623C}" dt="2025-03-16T01:31:01.075" v="330" actId="47"/>
        <pc:sldMasterMkLst>
          <pc:docMk/>
          <pc:sldMasterMk cId="1575956613" sldId="2147483648"/>
        </pc:sldMasterMkLst>
        <pc:sldLayoutChg chg="del">
          <pc:chgData name="Graf Thomas, INI-NET-VNC-E2E" userId="487bc3e3-9ce7-4cdd-b7b4-8899ea88d289" providerId="ADAL" clId="{DDDC966E-BE0A-4622-8356-AE16CAED623C}" dt="2025-03-16T01:31:01.075" v="330" actId="47"/>
          <pc:sldLayoutMkLst>
            <pc:docMk/>
            <pc:sldMasterMk cId="1575956613" sldId="2147483648"/>
            <pc:sldLayoutMk cId="4234205848" sldId="2147483660"/>
          </pc:sldLayoutMkLst>
        </pc:sldLayoutChg>
      </pc:sldMasterChg>
    </pc:docChg>
  </pc:docChgLst>
  <pc:docChgLst>
    <pc:chgData name="Graf Thomas, INI-NET-VNC-HCS" userId="487bc3e3-9ce7-4cdd-b7b4-8899ea88d289" providerId="ADAL" clId="{EB110180-FE40-41A5-A7A7-BD63C96EDD0C}"/>
    <pc:docChg chg="undo custSel addSld delSld modSld sldOrd">
      <pc:chgData name="Graf Thomas, INI-NET-VNC-HCS" userId="487bc3e3-9ce7-4cdd-b7b4-8899ea88d289" providerId="ADAL" clId="{EB110180-FE40-41A5-A7A7-BD63C96EDD0C}" dt="2024-07-12T07:58:38.560" v="218" actId="20577"/>
      <pc:docMkLst>
        <pc:docMk/>
      </pc:docMkLst>
      <pc:sldChg chg="modSp mod">
        <pc:chgData name="Graf Thomas, INI-NET-VNC-HCS" userId="487bc3e3-9ce7-4cdd-b7b4-8899ea88d289" providerId="ADAL" clId="{EB110180-FE40-41A5-A7A7-BD63C96EDD0C}" dt="2024-07-12T07:58:38.560" v="218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B110180-FE40-41A5-A7A7-BD63C96EDD0C}" dt="2024-07-12T07:55:46.904" v="215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EB110180-FE40-41A5-A7A7-BD63C96EDD0C}" dt="2024-07-12T07:58:38.560" v="218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1088069469" sldId="26422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3864283889" sldId="2145706236"/>
        </pc:sldMkLst>
      </pc:sldChg>
      <pc:sldChg chg="del ord">
        <pc:chgData name="Graf Thomas, INI-NET-VNC-HCS" userId="487bc3e3-9ce7-4cdd-b7b4-8899ea88d289" providerId="ADAL" clId="{EB110180-FE40-41A5-A7A7-BD63C96EDD0C}" dt="2024-07-12T07:46:41.959" v="134" actId="47"/>
        <pc:sldMkLst>
          <pc:docMk/>
          <pc:sldMk cId="2617504443" sldId="2145706242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325717052" sldId="2145706246"/>
        </pc:sldMkLst>
      </pc:sldChg>
      <pc:sldChg chg="delSp del mod ord">
        <pc:chgData name="Graf Thomas, INI-NET-VNC-HCS" userId="487bc3e3-9ce7-4cdd-b7b4-8899ea88d289" providerId="ADAL" clId="{EB110180-FE40-41A5-A7A7-BD63C96EDD0C}" dt="2024-07-12T07:53:05.778" v="196" actId="47"/>
        <pc:sldMkLst>
          <pc:docMk/>
          <pc:sldMk cId="1916646710" sldId="2145706248"/>
        </pc:sldMkLst>
        <pc:spChg chg="del">
          <ac:chgData name="Graf Thomas, INI-NET-VNC-HCS" userId="487bc3e3-9ce7-4cdd-b7b4-8899ea88d289" providerId="ADAL" clId="{EB110180-FE40-41A5-A7A7-BD63C96EDD0C}" dt="2024-07-03T08:08:16.152" v="130" actId="478"/>
          <ac:spMkLst>
            <pc:docMk/>
            <pc:sldMk cId="1916646710" sldId="2145706248"/>
            <ac:spMk id="56" creationId="{09029945-3AFE-7E1C-A103-BDA3D6654C67}"/>
          </ac:spMkLst>
        </pc:spChg>
        <pc:grpChg chg="del">
          <ac:chgData name="Graf Thomas, INI-NET-VNC-HCS" userId="487bc3e3-9ce7-4cdd-b7b4-8899ea88d289" providerId="ADAL" clId="{EB110180-FE40-41A5-A7A7-BD63C96EDD0C}" dt="2024-07-03T08:08:16.152" v="130" actId="478"/>
          <ac:grpSpMkLst>
            <pc:docMk/>
            <pc:sldMk cId="1916646710" sldId="2145706248"/>
            <ac:grpSpMk id="5" creationId="{3B251C8B-3DF7-9016-69AF-BE92FC105632}"/>
          </ac:grpSpMkLst>
        </pc:grpChg>
        <pc:picChg chg="del">
          <ac:chgData name="Graf Thomas, INI-NET-VNC-HCS" userId="487bc3e3-9ce7-4cdd-b7b4-8899ea88d289" providerId="ADAL" clId="{EB110180-FE40-41A5-A7A7-BD63C96EDD0C}" dt="2024-07-03T08:08:16.152" v="130" actId="478"/>
          <ac:picMkLst>
            <pc:docMk/>
            <pc:sldMk cId="1916646710" sldId="2145706248"/>
            <ac:picMk id="60" creationId="{4755309F-4AB7-B7AE-1EBC-631DA2DAB40D}"/>
          </ac:picMkLst>
        </pc:picChg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471801430" sldId="2145706249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503304106" sldId="2145706250"/>
        </pc:sldMkLst>
      </pc:sldChg>
      <pc:sldChg chg="del ord">
        <pc:chgData name="Graf Thomas, INI-NET-VNC-HCS" userId="487bc3e3-9ce7-4cdd-b7b4-8899ea88d289" providerId="ADAL" clId="{EB110180-FE40-41A5-A7A7-BD63C96EDD0C}" dt="2024-07-12T07:47:07.687" v="137" actId="47"/>
        <pc:sldMkLst>
          <pc:docMk/>
          <pc:sldMk cId="651944872" sldId="2145706254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965782337" sldId="2145706257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2684272815" sldId="2145706258"/>
        </pc:sldMkLst>
      </pc:sldChg>
      <pc:sldChg chg="modSp mod">
        <pc:chgData name="Graf Thomas, INI-NET-VNC-HCS" userId="487bc3e3-9ce7-4cdd-b7b4-8899ea88d289" providerId="ADAL" clId="{EB110180-FE40-41A5-A7A7-BD63C96EDD0C}" dt="2024-07-03T08:07:11.499" v="128" actId="20577"/>
        <pc:sldMkLst>
          <pc:docMk/>
          <pc:sldMk cId="22946092" sldId="2145706261"/>
        </pc:sldMkLst>
        <pc:spChg chg="mod">
          <ac:chgData name="Graf Thomas, INI-NET-VNC-HCS" userId="487bc3e3-9ce7-4cdd-b7b4-8899ea88d289" providerId="ADAL" clId="{EB110180-FE40-41A5-A7A7-BD63C96EDD0C}" dt="2024-07-03T08:07:11.499" v="128" actId="20577"/>
          <ac:spMkLst>
            <pc:docMk/>
            <pc:sldMk cId="22946092" sldId="2145706261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B110180-FE40-41A5-A7A7-BD63C96EDD0C}" dt="2024-07-03T08:05:55.429" v="119" actId="113"/>
          <ac:spMkLst>
            <pc:docMk/>
            <pc:sldMk cId="22946092" sldId="2145706261"/>
            <ac:spMk id="3" creationId="{29C0DFD4-432D-4B0C-93DF-790441DCF5B9}"/>
          </ac:spMkLst>
        </pc:spChg>
      </pc:sldChg>
      <pc:sldChg chg="modSp add mod">
        <pc:chgData name="Graf Thomas, INI-NET-VNC-HCS" userId="487bc3e3-9ce7-4cdd-b7b4-8899ea88d289" providerId="ADAL" clId="{EB110180-FE40-41A5-A7A7-BD63C96EDD0C}" dt="2024-07-12T07:52:18.827" v="195" actId="1076"/>
        <pc:sldMkLst>
          <pc:docMk/>
          <pc:sldMk cId="1336863920" sldId="2145706266"/>
        </pc:sldMkLst>
        <pc:spChg chg="mod">
          <ac:chgData name="Graf Thomas, INI-NET-VNC-HCS" userId="487bc3e3-9ce7-4cdd-b7b4-8899ea88d289" providerId="ADAL" clId="{EB110180-FE40-41A5-A7A7-BD63C96EDD0C}" dt="2024-07-12T07:52:18.827" v="195" actId="1076"/>
          <ac:spMkLst>
            <pc:docMk/>
            <pc:sldMk cId="1336863920" sldId="2145706266"/>
            <ac:spMk id="15" creationId="{81CF2E6B-29BB-3B8F-A4FD-C8E8A73C2282}"/>
          </ac:spMkLst>
        </pc:spChg>
      </pc:sldChg>
      <pc:sldChg chg="delSp modSp add mod">
        <pc:chgData name="Graf Thomas, INI-NET-VNC-HCS" userId="487bc3e3-9ce7-4cdd-b7b4-8899ea88d289" providerId="ADAL" clId="{EB110180-FE40-41A5-A7A7-BD63C96EDD0C}" dt="2024-07-12T07:53:54.914" v="210" actId="1076"/>
        <pc:sldMkLst>
          <pc:docMk/>
          <pc:sldMk cId="2190777119" sldId="2145706267"/>
        </pc:sldMkLst>
        <pc:spChg chg="mod">
          <ac:chgData name="Graf Thomas, INI-NET-VNC-HCS" userId="487bc3e3-9ce7-4cdd-b7b4-8899ea88d289" providerId="ADAL" clId="{EB110180-FE40-41A5-A7A7-BD63C96EDD0C}" dt="2024-07-12T07:53:54.914" v="210" actId="1076"/>
          <ac:spMkLst>
            <pc:docMk/>
            <pc:sldMk cId="2190777119" sldId="2145706267"/>
            <ac:spMk id="19" creationId="{56D79134-17A9-8BC8-B7D0-97BCFFB9A6B2}"/>
          </ac:spMkLst>
        </pc:spChg>
        <pc:graphicFrameChg chg="del">
          <ac:chgData name="Graf Thomas, INI-NET-VNC-HCS" userId="487bc3e3-9ce7-4cdd-b7b4-8899ea88d289" providerId="ADAL" clId="{EB110180-FE40-41A5-A7A7-BD63C96EDD0C}" dt="2024-07-12T07:53:41.292" v="202" actId="478"/>
          <ac:graphicFrameMkLst>
            <pc:docMk/>
            <pc:sldMk cId="2190777119" sldId="2145706267"/>
            <ac:graphicFrameMk id="4" creationId="{5DBF70CC-97EC-A9C0-4D9B-B62507F3329B}"/>
          </ac:graphicFrameMkLst>
        </pc:graphicFrameChg>
        <pc:picChg chg="del">
          <ac:chgData name="Graf Thomas, INI-NET-VNC-HCS" userId="487bc3e3-9ce7-4cdd-b7b4-8899ea88d289" providerId="ADAL" clId="{EB110180-FE40-41A5-A7A7-BD63C96EDD0C}" dt="2024-07-12T07:53:41.292" v="202" actId="478"/>
          <ac:picMkLst>
            <pc:docMk/>
            <pc:sldMk cId="2190777119" sldId="2145706267"/>
            <ac:picMk id="11" creationId="{703C149C-EC86-4803-0E0D-78D7F067E939}"/>
          </ac:picMkLst>
        </pc:picChg>
      </pc:sldChg>
      <pc:sldChg chg="new del ord">
        <pc:chgData name="Graf Thomas, INI-NET-VNC-HCS" userId="487bc3e3-9ce7-4cdd-b7b4-8899ea88d289" providerId="ADAL" clId="{EB110180-FE40-41A5-A7A7-BD63C96EDD0C}" dt="2024-07-12T07:53:27.680" v="200" actId="47"/>
        <pc:sldMkLst>
          <pc:docMk/>
          <pc:sldMk cId="4037468324" sldId="2145706267"/>
        </pc:sldMkLst>
      </pc:sldChg>
      <pc:sldChg chg="add del ord">
        <pc:chgData name="Graf Thomas, INI-NET-VNC-HCS" userId="487bc3e3-9ce7-4cdd-b7b4-8899ea88d289" providerId="ADAL" clId="{EB110180-FE40-41A5-A7A7-BD63C96EDD0C}" dt="2024-07-12T07:56:51.576" v="216" actId="47"/>
        <pc:sldMkLst>
          <pc:docMk/>
          <pc:sldMk cId="2065481475" sldId="2145706268"/>
        </pc:sldMkLst>
      </pc:sldChg>
    </pc:docChg>
  </pc:docChgLst>
  <pc:docChgLst>
    <pc:chgData name="Graf Thomas, INI-NET-VNC-HCS" userId="487bc3e3-9ce7-4cdd-b7b4-8899ea88d289" providerId="ADAL" clId="{278F4D00-A84F-403D-B695-8FF15EEE87AE}"/>
    <pc:docChg chg="modSld">
      <pc:chgData name="Graf Thomas, INI-NET-VNC-HCS" userId="487bc3e3-9ce7-4cdd-b7b4-8899ea88d289" providerId="ADAL" clId="{278F4D00-A84F-403D-B695-8FF15EEE87AE}" dt="2024-03-15T22:52:30.548" v="19" actId="113"/>
      <pc:docMkLst>
        <pc:docMk/>
      </pc:docMkLst>
      <pc:sldChg chg="modSp mod">
        <pc:chgData name="Graf Thomas, INI-NET-VNC-HCS" userId="487bc3e3-9ce7-4cdd-b7b4-8899ea88d289" providerId="ADAL" clId="{278F4D00-A84F-403D-B695-8FF15EEE87AE}" dt="2024-03-15T22:51:49.859" v="1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278F4D00-A84F-403D-B695-8FF15EEE87AE}" dt="2024-03-15T22:51:49.859" v="1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1:54.685" v="14" actId="2057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278F4D00-A84F-403D-B695-8FF15EEE87AE}" dt="2024-03-15T22:51:54.685" v="14" actId="20577"/>
          <ac:spMkLst>
            <pc:docMk/>
            <pc:sldMk cId="2617504443" sldId="2145706242"/>
            <ac:spMk id="4" creationId="{6E210162-8BA9-2D0F-F527-CE596B88B5FF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2:30.548" v="19" actId="113"/>
        <pc:sldMkLst>
          <pc:docMk/>
          <pc:sldMk cId="3471801430" sldId="2145706249"/>
        </pc:sldMkLst>
        <pc:spChg chg="mod">
          <ac:chgData name="Graf Thomas, INI-NET-VNC-HCS" userId="487bc3e3-9ce7-4cdd-b7b4-8899ea88d289" providerId="ADAL" clId="{278F4D00-A84F-403D-B695-8FF15EEE87AE}" dt="2024-03-15T22:52:30.548" v="19" actId="113"/>
          <ac:spMkLst>
            <pc:docMk/>
            <pc:sldMk cId="3471801430" sldId="2145706249"/>
            <ac:spMk id="5" creationId="{0194B37B-813A-99FE-7B78-4D87D8C30D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826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388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845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mop-yang-message-broker-integration-05#section-4.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atatracker.ietf.org/doc/html/draft-ietf-netconf-yp-transport-capabilitie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rfc8446" TargetMode="External"/><Relationship Id="rId3" Type="http://schemas.openxmlformats.org/officeDocument/2006/relationships/hyperlink" Target="https://datatracker.ietf.org/doc/html/draft-ietf-netconf-udp-notif" TargetMode="External"/><Relationship Id="rId7" Type="http://schemas.openxmlformats.org/officeDocument/2006/relationships/hyperlink" Target="https://datatracker.ietf.org/doc/html/rfc9147" TargetMode="External"/><Relationship Id="rId2" Type="http://schemas.openxmlformats.org/officeDocument/2006/relationships/hyperlink" Target="https://datatracker.ietf.org/doc/html/draft-ietf-netconf-yp-transport-capabil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rfc9254" TargetMode="External"/><Relationship Id="rId5" Type="http://schemas.openxmlformats.org/officeDocument/2006/relationships/hyperlink" Target="https://datatracker.ietf.org/doc/html/rfc8040" TargetMode="External"/><Relationship Id="rId4" Type="http://schemas.openxmlformats.org/officeDocument/2006/relationships/hyperlink" Target="https://datatracker.ietf.org/doc/html/draft-ietf-netconf-https-notif" TargetMode="External"/><Relationship Id="rId9" Type="http://schemas.openxmlformats.org/officeDocument/2006/relationships/hyperlink" Target="https://datatracker.ietf.org/doc/html/rfc425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964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YANG Notification </a:t>
            </a:r>
            <a:r>
              <a:rPr lang="en-US" sz="3400" b="1" dirty="0">
                <a:solidFill>
                  <a:srgbClr val="FF0000"/>
                </a:solidFill>
              </a:rPr>
              <a:t>Transport Capabilities</a:t>
            </a:r>
            <a:br>
              <a:rPr lang="en-US" sz="3600" b="1" dirty="0"/>
            </a:br>
            <a:r>
              <a:rPr lang="en-US" sz="2800" dirty="0"/>
              <a:t>draft-ietf-netconf-yp-transport-capabilities-00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A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ugments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"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ietf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-system-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capabilities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"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enable</a:t>
            </a:r>
            <a:endParaRPr lang="de-CH" sz="2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	a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client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discover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transport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protocol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encoding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security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			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capabilities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of a YANG-Push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publisher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656DC9F1-232F-64A5-3F26-259ACFB76F12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  <a:br>
              <a:rPr lang="de-CH" sz="3800" dirty="0">
                <a:latin typeface="+mj-lt"/>
              </a:rPr>
            </a:br>
            <a:r>
              <a:rPr lang="de-CH" sz="3800" dirty="0">
                <a:latin typeface="+mj-lt"/>
              </a:rPr>
              <a:t>bill.wu@huawei.com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maqiufang1@huawei.com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16. </a:t>
            </a:r>
            <a:r>
              <a:rPr lang="de-CH" sz="3800" dirty="0">
                <a:latin typeface="+mj-lt"/>
                <a:ea typeface="+mj-ea"/>
                <a:cs typeface="+mj-cs"/>
              </a:rPr>
              <a:t>March 2025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Notification </a:t>
            </a:r>
            <a:r>
              <a:rPr lang="en-US" sz="2800" b="1" dirty="0">
                <a:solidFill>
                  <a:srgbClr val="FF0000"/>
                </a:solidFill>
              </a:rPr>
              <a:t>Transport Capabilities</a:t>
            </a:r>
            <a:br>
              <a:rPr lang="en-US" sz="2800" b="1" dirty="0"/>
            </a:b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Integrates in the YANG-Push to Message Broker Integration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61" y="1950098"/>
            <a:ext cx="6098800" cy="4417453"/>
          </a:xfrm>
        </p:spPr>
        <p:txBody>
          <a:bodyPr>
            <a:noAutofit/>
          </a:bodyPr>
          <a:lstStyle/>
          <a:p>
            <a:r>
              <a:rPr lang="en-US" sz="1700" dirty="0">
                <a:hlinkClick r:id="rId3"/>
              </a:rPr>
              <a:t>Section 4.1 of draft-</a:t>
            </a:r>
            <a:r>
              <a:rPr lang="en-US" sz="1700" dirty="0" err="1">
                <a:hlinkClick r:id="rId3"/>
              </a:rPr>
              <a:t>ietf</a:t>
            </a:r>
            <a:r>
              <a:rPr lang="en-US" sz="1700" dirty="0">
                <a:hlinkClick r:id="rId3"/>
              </a:rPr>
              <a:t>-</a:t>
            </a:r>
            <a:r>
              <a:rPr lang="en-US" sz="1700" dirty="0" err="1">
                <a:hlinkClick r:id="rId3"/>
              </a:rPr>
              <a:t>nmop</a:t>
            </a:r>
            <a:r>
              <a:rPr lang="en-US" sz="1700" dirty="0">
                <a:hlinkClick r:id="rId3"/>
              </a:rPr>
              <a:t>-yang-message-broker-integration</a:t>
            </a:r>
            <a:r>
              <a:rPr lang="en-US" sz="1700" dirty="0"/>
              <a:t> describes the YANG-Push subscription workflow where before the subscription configuration the transport, notification and subscription capabilities are being discovered first.</a:t>
            </a:r>
          </a:p>
          <a:p>
            <a:r>
              <a:rPr lang="en-US" sz="1700" dirty="0">
                <a:hlinkClick r:id="rId4"/>
              </a:rPr>
              <a:t>draft-</a:t>
            </a:r>
            <a:r>
              <a:rPr lang="en-US" sz="1700" dirty="0" err="1">
                <a:hlinkClick r:id="rId4"/>
              </a:rPr>
              <a:t>ietf</a:t>
            </a:r>
            <a:r>
              <a:rPr lang="en-US" sz="1700" dirty="0">
                <a:hlinkClick r:id="rId4"/>
              </a:rPr>
              <a:t>-netconf-</a:t>
            </a:r>
            <a:r>
              <a:rPr lang="en-US" sz="1700" dirty="0" err="1">
                <a:hlinkClick r:id="rId4"/>
              </a:rPr>
              <a:t>yp</a:t>
            </a:r>
            <a:r>
              <a:rPr lang="en-US" sz="1700" dirty="0">
                <a:hlinkClick r:id="rId4"/>
              </a:rPr>
              <a:t>-transport-capabilities</a:t>
            </a:r>
            <a:r>
              <a:rPr lang="en-US" sz="1700" dirty="0"/>
              <a:t> extends "</a:t>
            </a:r>
            <a:r>
              <a:rPr lang="en-US" sz="1700" dirty="0" err="1"/>
              <a:t>ietf</a:t>
            </a:r>
            <a:r>
              <a:rPr lang="en-US" sz="1700" dirty="0"/>
              <a:t>-system-capabilities" for discovering transport.</a:t>
            </a:r>
          </a:p>
          <a:p>
            <a:r>
              <a:rPr lang="en-US" sz="1700" dirty="0"/>
              <a:t>This allows a client to discover all YANG-Push </a:t>
            </a:r>
            <a:r>
              <a:rPr lang="en-US" sz="1700" dirty="0" err="1"/>
              <a:t>pulisher</a:t>
            </a:r>
            <a:r>
              <a:rPr lang="en-US" sz="1700" dirty="0"/>
              <a:t> capabilities to enable the automation of the YANG-Push subscription configuration workflow depending on the YANG-Push server capabilities.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BF390-E5E9-1AC1-670D-320B2E27D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67" y="1569597"/>
            <a:ext cx="3855098" cy="528840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4BCB10E-D8E6-F2FD-FD9E-B29884060E0C}"/>
              </a:ext>
            </a:extLst>
          </p:cNvPr>
          <p:cNvSpPr/>
          <p:nvPr/>
        </p:nvSpPr>
        <p:spPr>
          <a:xfrm>
            <a:off x="2412716" y="5900758"/>
            <a:ext cx="678730" cy="65045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236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Notification </a:t>
            </a:r>
            <a:r>
              <a:rPr lang="en-US" sz="2800" b="1" dirty="0">
                <a:solidFill>
                  <a:srgbClr val="FF0000"/>
                </a:solidFill>
              </a:rPr>
              <a:t>Transport Capabilities</a:t>
            </a:r>
            <a:br>
              <a:rPr lang="en-US" sz="2800" b="1" dirty="0"/>
            </a:b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Extending System Capabilities for YANG-Push Configured Subscription Transport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821" y="1950098"/>
            <a:ext cx="4892040" cy="4417453"/>
          </a:xfrm>
        </p:spPr>
        <p:txBody>
          <a:bodyPr>
            <a:noAutofit/>
          </a:bodyPr>
          <a:lstStyle/>
          <a:p>
            <a:r>
              <a:rPr lang="en-US" sz="1700" dirty="0">
                <a:hlinkClick r:id="rId2"/>
              </a:rPr>
              <a:t>draft-</a:t>
            </a:r>
            <a:r>
              <a:rPr lang="en-US" sz="1700" dirty="0" err="1">
                <a:hlinkClick r:id="rId2"/>
              </a:rPr>
              <a:t>ietf</a:t>
            </a:r>
            <a:r>
              <a:rPr lang="en-US" sz="1700" dirty="0">
                <a:hlinkClick r:id="rId2"/>
              </a:rPr>
              <a:t>-netconf-</a:t>
            </a:r>
            <a:r>
              <a:rPr lang="en-US" sz="1700" dirty="0" err="1">
                <a:hlinkClick r:id="rId2"/>
              </a:rPr>
              <a:t>yp</a:t>
            </a:r>
            <a:r>
              <a:rPr lang="en-US" sz="1700" dirty="0">
                <a:hlinkClick r:id="rId2"/>
              </a:rPr>
              <a:t>-transport-capabilities</a:t>
            </a:r>
            <a:r>
              <a:rPr lang="en-US" sz="1700" dirty="0"/>
              <a:t> augments System Capabilities model and provides additional transport related attributes associated with system capabilities:</a:t>
            </a:r>
            <a:br>
              <a:rPr lang="en-US" sz="1700" dirty="0"/>
            </a:br>
            <a:endParaRPr lang="en-US" sz="1700" dirty="0"/>
          </a:p>
          <a:p>
            <a:pPr lvl="1"/>
            <a:r>
              <a:rPr lang="en-US" sz="1700" dirty="0"/>
              <a:t>Specification of which transport protocols are supported by the router (</a:t>
            </a:r>
            <a:r>
              <a:rPr lang="en-US" sz="1700" dirty="0">
                <a:hlinkClick r:id="rId3"/>
              </a:rPr>
              <a:t>draft-</a:t>
            </a:r>
            <a:r>
              <a:rPr lang="en-US" sz="1700" dirty="0" err="1">
                <a:hlinkClick r:id="rId3"/>
              </a:rPr>
              <a:t>ietf</a:t>
            </a:r>
            <a:r>
              <a:rPr lang="en-US" sz="1700" dirty="0">
                <a:hlinkClick r:id="rId3"/>
              </a:rPr>
              <a:t>-netconf-</a:t>
            </a:r>
            <a:r>
              <a:rPr lang="en-US" sz="1700" dirty="0" err="1">
                <a:hlinkClick r:id="rId3"/>
              </a:rPr>
              <a:t>udp</a:t>
            </a:r>
            <a:r>
              <a:rPr lang="en-US" sz="1700" dirty="0">
                <a:hlinkClick r:id="rId3"/>
              </a:rPr>
              <a:t>-</a:t>
            </a:r>
            <a:r>
              <a:rPr lang="en-US" sz="1700" dirty="0" err="1">
                <a:hlinkClick r:id="rId3"/>
              </a:rPr>
              <a:t>notif</a:t>
            </a:r>
            <a:r>
              <a:rPr lang="en-US" sz="1700" dirty="0"/>
              <a:t>, </a:t>
            </a:r>
            <a:r>
              <a:rPr lang="en-US" sz="1700" dirty="0">
                <a:hlinkClick r:id="rId4"/>
              </a:rPr>
              <a:t>draft-</a:t>
            </a:r>
            <a:r>
              <a:rPr lang="en-US" sz="1700" dirty="0" err="1">
                <a:hlinkClick r:id="rId4"/>
              </a:rPr>
              <a:t>ietf</a:t>
            </a:r>
            <a:r>
              <a:rPr lang="en-US" sz="1700" dirty="0">
                <a:hlinkClick r:id="rId4"/>
              </a:rPr>
              <a:t>-netconf-https-</a:t>
            </a:r>
            <a:r>
              <a:rPr lang="en-US" sz="1700" dirty="0" err="1">
                <a:hlinkClick r:id="rId4"/>
              </a:rPr>
              <a:t>notif</a:t>
            </a:r>
            <a:r>
              <a:rPr lang="en-US" sz="1700" dirty="0"/>
              <a:t>)</a:t>
            </a:r>
          </a:p>
          <a:p>
            <a:pPr lvl="1"/>
            <a:r>
              <a:rPr lang="en-US" sz="1700" dirty="0"/>
              <a:t>Specification of which YANG notification encodings are supported by the transport protocol (JSON </a:t>
            </a:r>
            <a:r>
              <a:rPr lang="en-US" sz="1700" dirty="0">
                <a:hlinkClick r:id="rId5"/>
              </a:rPr>
              <a:t>RFC 8040, </a:t>
            </a:r>
            <a:r>
              <a:rPr lang="en-US" sz="1700" dirty="0"/>
              <a:t>XML </a:t>
            </a:r>
            <a:r>
              <a:rPr lang="en-US" sz="1700" dirty="0">
                <a:hlinkClick r:id="rId5"/>
              </a:rPr>
              <a:t>RFC 8040, </a:t>
            </a:r>
            <a:r>
              <a:rPr lang="en-US" sz="1700" dirty="0"/>
              <a:t>CBOR </a:t>
            </a:r>
            <a:r>
              <a:rPr lang="en-US" sz="1700" dirty="0">
                <a:hlinkClick r:id="rId6"/>
              </a:rPr>
              <a:t>RFC 9254 </a:t>
            </a:r>
            <a:r>
              <a:rPr lang="en-US" sz="1700" dirty="0"/>
              <a:t>)</a:t>
            </a:r>
          </a:p>
          <a:p>
            <a:pPr lvl="1"/>
            <a:r>
              <a:rPr lang="en-US" sz="1700" dirty="0"/>
              <a:t>Specification of which secure protocols are supported for the transport protocol (DTLS </a:t>
            </a:r>
            <a:r>
              <a:rPr lang="en-US" sz="1700" dirty="0">
                <a:hlinkClick r:id="rId7"/>
              </a:rPr>
              <a:t>RFC 9147</a:t>
            </a:r>
            <a:r>
              <a:rPr lang="en-US" sz="1700" dirty="0"/>
              <a:t>, TLS </a:t>
            </a:r>
            <a:r>
              <a:rPr lang="en-US" sz="1700" dirty="0">
                <a:hlinkClick r:id="rId8"/>
              </a:rPr>
              <a:t>RFC 8446,</a:t>
            </a:r>
            <a:r>
              <a:rPr lang="en-US" sz="1700" dirty="0"/>
              <a:t> SSH </a:t>
            </a:r>
            <a:r>
              <a:rPr lang="en-US" sz="1700" dirty="0">
                <a:hlinkClick r:id="rId9"/>
              </a:rPr>
              <a:t>RFC 4254</a:t>
            </a:r>
            <a:r>
              <a:rPr lang="en-US" sz="1700" dirty="0"/>
              <a:t>)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2CE99-40A4-2D41-AF3F-FC31FC0B2BDD}"/>
              </a:ext>
            </a:extLst>
          </p:cNvPr>
          <p:cNvSpPr txBox="1"/>
          <p:nvPr/>
        </p:nvSpPr>
        <p:spPr>
          <a:xfrm>
            <a:off x="838200" y="1690688"/>
            <a:ext cx="5873621" cy="5129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-notification-transport-capabilities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sysc:system-capabilities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notc:subscription-capabilities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transport-capabilities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transport-capability* [transport-protocol]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transport-protocol    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identityref</a:t>
            </a:r>
            <a:endParaRPr lang="en-US" sz="850" dirty="0">
              <a:effectLst/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security-protocol?    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identityref</a:t>
            </a:r>
            <a:endParaRPr lang="en-US" sz="850" dirty="0">
              <a:effectLst/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encoding-format*      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identityref</a:t>
            </a:r>
            <a:endParaRPr lang="en-US" sz="850" dirty="0">
              <a:effectLst/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augment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"/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sysc:system-capabilities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notc:subscription-capabilities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"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"Add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capability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transport-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YANG-Push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list transport-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capability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"transport-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Capability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notification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transport-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type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sn:transport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YANG-Push.";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security-protocol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type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security-protocol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"Type of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-list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-format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type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sn:encoding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6200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Notification </a:t>
            </a:r>
            <a:r>
              <a:rPr lang="en-US" sz="2800" b="1" dirty="0">
                <a:solidFill>
                  <a:srgbClr val="FF0000"/>
                </a:solidFill>
              </a:rPr>
              <a:t>Transport Capabilities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draft-netana-netconf-yp-transport-capabilities-00</a:t>
            </a: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  -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Status and Next Steps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0138"/>
            <a:ext cx="10515599" cy="4441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Current Status</a:t>
            </a:r>
          </a:p>
          <a:p>
            <a:r>
              <a:rPr lang="en-US" sz="1700" dirty="0"/>
              <a:t>Document is working group adopted. </a:t>
            </a:r>
          </a:p>
          <a:p>
            <a:r>
              <a:rPr lang="en-US" sz="1700" dirty="0"/>
              <a:t>Many thanks to Reshad, Med, Rob, Giuseppe, Nils and Benoit for the review and support.</a:t>
            </a:r>
          </a:p>
          <a:p>
            <a:pPr marL="0" indent="0">
              <a:buNone/>
            </a:pPr>
            <a:r>
              <a:rPr lang="en-US" sz="1700" b="1" dirty="0"/>
              <a:t>Changes after IETF 121</a:t>
            </a:r>
          </a:p>
          <a:p>
            <a:pPr marR="0">
              <a:spcAft>
                <a:spcPts val="0"/>
              </a:spcAft>
            </a:pPr>
            <a:r>
              <a:rPr lang="de-CH" sz="1700" dirty="0" err="1"/>
              <a:t>We</a:t>
            </a:r>
            <a:r>
              <a:rPr lang="de-CH" sz="1700" dirty="0"/>
              <a:t> </a:t>
            </a:r>
            <a:r>
              <a:rPr lang="de-CH" sz="1700" dirty="0" err="1"/>
              <a:t>received</a:t>
            </a:r>
            <a:r>
              <a:rPr lang="de-CH" sz="1700" dirty="0"/>
              <a:t> a review </a:t>
            </a:r>
            <a:r>
              <a:rPr lang="de-CH" sz="1700" dirty="0" err="1"/>
              <a:t>from</a:t>
            </a:r>
            <a:r>
              <a:rPr lang="de-CH" sz="1700" dirty="0"/>
              <a:t> Med, </a:t>
            </a:r>
            <a:r>
              <a:rPr lang="de-CH" sz="1700" dirty="0" err="1"/>
              <a:t>thanks</a:t>
            </a:r>
            <a:r>
              <a:rPr lang="de-CH" sz="1700" dirty="0"/>
              <a:t> a </a:t>
            </a:r>
            <a:r>
              <a:rPr lang="de-CH" sz="1700" dirty="0" err="1"/>
              <a:t>lot</a:t>
            </a:r>
            <a:r>
              <a:rPr lang="de-CH" sz="1700" dirty="0"/>
              <a:t>!</a:t>
            </a:r>
          </a:p>
          <a:p>
            <a:pPr marR="0">
              <a:spcAft>
                <a:spcPts val="0"/>
              </a:spcAft>
            </a:pPr>
            <a:r>
              <a:rPr lang="de-CH" sz="1700" dirty="0"/>
              <a:t>Review was </a:t>
            </a:r>
            <a:r>
              <a:rPr lang="de-CH" sz="1700" dirty="0" err="1"/>
              <a:t>addressed</a:t>
            </a:r>
            <a:r>
              <a:rPr lang="de-CH" sz="1700" dirty="0"/>
              <a:t> in -01 </a:t>
            </a:r>
            <a:r>
              <a:rPr lang="de-CH" sz="1700" dirty="0" err="1"/>
              <a:t>as</a:t>
            </a:r>
            <a:r>
              <a:rPr lang="de-CH" sz="1700" dirty="0"/>
              <a:t> </a:t>
            </a:r>
            <a:r>
              <a:rPr lang="de-CH" sz="1700" dirty="0" err="1"/>
              <a:t>following</a:t>
            </a:r>
            <a:r>
              <a:rPr lang="de-CH" sz="1700" dirty="0"/>
              <a:t>:</a:t>
            </a:r>
          </a:p>
          <a:p>
            <a:pPr lvl="1"/>
            <a:r>
              <a:rPr lang="de-CH" sz="1700" dirty="0" err="1"/>
              <a:t>Some</a:t>
            </a:r>
            <a:r>
              <a:rPr lang="de-CH" sz="1700" dirty="0"/>
              <a:t> </a:t>
            </a:r>
            <a:r>
              <a:rPr lang="de-CH" sz="1700" dirty="0" err="1"/>
              <a:t>editorial</a:t>
            </a:r>
            <a:r>
              <a:rPr lang="de-CH" sz="1700" dirty="0"/>
              <a:t> </a:t>
            </a:r>
            <a:r>
              <a:rPr lang="de-CH" sz="1700" dirty="0" err="1"/>
              <a:t>updates</a:t>
            </a:r>
            <a:endParaRPr lang="de-CH" sz="1700" dirty="0"/>
          </a:p>
          <a:p>
            <a:pPr lvl="1"/>
            <a:r>
              <a:rPr lang="de-CH" sz="1700" dirty="0"/>
              <a:t>TLS </a:t>
            </a:r>
            <a:r>
              <a:rPr lang="de-CH" sz="1700" dirty="0" err="1"/>
              <a:t>has</a:t>
            </a:r>
            <a:r>
              <a:rPr lang="de-CH" sz="1700" dirty="0"/>
              <a:t> </a:t>
            </a:r>
            <a:r>
              <a:rPr lang="de-CH" sz="1700" dirty="0" err="1"/>
              <a:t>now</a:t>
            </a:r>
            <a:r>
              <a:rPr lang="de-CH" sz="1700" dirty="0"/>
              <a:t> also </a:t>
            </a:r>
            <a:r>
              <a:rPr lang="de-CH" sz="1700" dirty="0" err="1"/>
              <a:t>two</a:t>
            </a:r>
            <a:r>
              <a:rPr lang="de-CH" sz="1700" dirty="0"/>
              <a:t> </a:t>
            </a:r>
            <a:r>
              <a:rPr lang="de-CH" sz="1700" dirty="0" err="1"/>
              <a:t>identities</a:t>
            </a:r>
            <a:r>
              <a:rPr lang="de-CH" sz="1700" dirty="0"/>
              <a:t>, same </a:t>
            </a:r>
            <a:r>
              <a:rPr lang="de-CH" sz="1700" dirty="0" err="1"/>
              <a:t>as</a:t>
            </a:r>
            <a:r>
              <a:rPr lang="de-CH" sz="1700" dirty="0"/>
              <a:t> DTLS </a:t>
            </a:r>
            <a:r>
              <a:rPr lang="de-CH" sz="1700" dirty="0" err="1"/>
              <a:t>for</a:t>
            </a:r>
            <a:r>
              <a:rPr lang="de-CH" sz="1700" dirty="0"/>
              <a:t> </a:t>
            </a:r>
            <a:r>
              <a:rPr lang="de-CH" sz="1700" dirty="0" err="1"/>
              <a:t>version</a:t>
            </a:r>
            <a:r>
              <a:rPr lang="de-CH" sz="1700" dirty="0"/>
              <a:t> 1.2 and 1.3, </a:t>
            </a:r>
            <a:br>
              <a:rPr lang="de-CH" sz="1700" dirty="0"/>
            </a:br>
            <a:r>
              <a:rPr lang="de-CH" sz="1700" dirty="0" err="1"/>
              <a:t>matching</a:t>
            </a:r>
            <a:r>
              <a:rPr lang="de-CH" sz="1700" dirty="0"/>
              <a:t> </a:t>
            </a:r>
            <a:r>
              <a:rPr lang="de-CH" sz="1700" dirty="0" err="1"/>
              <a:t>with</a:t>
            </a:r>
            <a:r>
              <a:rPr lang="de-CH" sz="1700" dirty="0"/>
              <a:t> </a:t>
            </a:r>
            <a:r>
              <a:rPr lang="de-CH" sz="1700" dirty="0" err="1"/>
              <a:t>what</a:t>
            </a:r>
            <a:r>
              <a:rPr lang="de-CH" sz="1700" dirty="0"/>
              <a:t> </a:t>
            </a:r>
            <a:r>
              <a:rPr lang="de-CH" sz="1700" dirty="0" err="1"/>
              <a:t>is</a:t>
            </a:r>
            <a:r>
              <a:rPr lang="de-CH" sz="1700" dirty="0"/>
              <a:t> </a:t>
            </a:r>
            <a:r>
              <a:rPr lang="de-CH" sz="1700" dirty="0" err="1"/>
              <a:t>defined</a:t>
            </a:r>
            <a:r>
              <a:rPr lang="de-CH" sz="1700" dirty="0"/>
              <a:t> in </a:t>
            </a:r>
            <a:r>
              <a:rPr lang="de-CH" sz="1700" dirty="0">
                <a:hlinkClick r:id="rId3"/>
              </a:rPr>
              <a:t>RFC 9645 </a:t>
            </a:r>
            <a:r>
              <a:rPr lang="de-CH" sz="1700" dirty="0"/>
              <a:t>(</a:t>
            </a:r>
            <a:r>
              <a:rPr lang="de-CH" sz="1700" dirty="0" err="1"/>
              <a:t>ietf-tls-server.yang</a:t>
            </a:r>
            <a:r>
              <a:rPr lang="de-CH" sz="1700" dirty="0"/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700" b="1" dirty="0"/>
              <a:t>Next 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b="1" dirty="0">
                <a:solidFill>
                  <a:srgbClr val="FF0000"/>
                </a:solidFill>
              </a:rPr>
              <a:t>Validate with implementations.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b="1" dirty="0">
                <a:solidFill>
                  <a:srgbClr val="FF0000"/>
                </a:solidFill>
              </a:rPr>
              <a:t>Working group last call.</a:t>
            </a:r>
            <a:endParaRPr lang="en-US" sz="1700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654D8-5CEC-4B8C-A548-2C0DECD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15F8C987-861D-7CFE-2544-77166341489C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  <a:br>
              <a:rPr lang="de-CH" sz="3800" dirty="0">
                <a:latin typeface="+mj-lt"/>
              </a:rPr>
            </a:br>
            <a:r>
              <a:rPr lang="de-CH" sz="3800" dirty="0">
                <a:latin typeface="+mj-lt"/>
              </a:rPr>
              <a:t>bill.wu@huawei.com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maqiufang1@huawei.com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16. </a:t>
            </a:r>
            <a:r>
              <a:rPr lang="de-CH" sz="3800" dirty="0">
                <a:latin typeface="+mj-lt"/>
                <a:ea typeface="+mj-ea"/>
                <a:cs typeface="+mj-cs"/>
              </a:rPr>
              <a:t>March 2025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76738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Notification </a:t>
            </a:r>
            <a:r>
              <a:rPr lang="en-US" sz="2800" b="1" dirty="0">
                <a:solidFill>
                  <a:srgbClr val="FF0000"/>
                </a:solidFill>
              </a:rPr>
              <a:t>Transport Capabilities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draft-ietf-netconf-yp-transport-capabilities-00</a:t>
            </a: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  -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IETF 122 Hackathon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654D8-5CEC-4B8C-A548-2C0DECD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sp>
        <p:nvSpPr>
          <p:cNvPr id="8" name="Google Shape;1585;p51">
            <a:extLst>
              <a:ext uri="{FF2B5EF4-FFF2-40B4-BE49-F238E27FC236}">
                <a16:creationId xmlns:a16="http://schemas.microsoft.com/office/drawing/2014/main" id="{181D59CE-17CB-EB9B-C39E-96E9A4E0D323}"/>
              </a:ext>
            </a:extLst>
          </p:cNvPr>
          <p:cNvSpPr txBox="1"/>
          <p:nvPr/>
        </p:nvSpPr>
        <p:spPr>
          <a:xfrm>
            <a:off x="552450" y="1839581"/>
            <a:ext cx="11706438" cy="488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xml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="1.0"?&gt;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rpc-reply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message-id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="101" 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="urn:ietf:params:xml:ns:netconf:base:1.0"&gt;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&lt;system-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capabilities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urn:ietf:params:xml:ns:yang:ietf-system-capabilities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subscription-capabilities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urn:ietf:params:xml:ns:yang:ietf-notification-capabilities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-per-update&gt;4294967295&lt;/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-per-update&gt;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periodic-notifications-supported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state-changes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periodic-notifications-supported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&lt;minimum-update-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period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&gt;3000&lt;/minimum-update-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period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&lt;on-change-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supported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state-changes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&lt;/on-change-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supported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notification-metadata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urn:ietf:params:xml:ns:yang:ietf-yp-notification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notification-envelope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notification-envelope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&lt;hostname-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sequence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&lt;/hostname-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sequence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&lt;/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&lt;/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notification-metadata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&lt;transport-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capabilities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="urn:ietf:params:xml:ns:yang:ietf-notification-transport-capabilities"&gt;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&lt;transport-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capability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&lt;transport-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xmlns:idx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urn:ietf:params:xml:ns:yang:ietf-udp-notif-transport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idx:udp-notif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&lt;/transport-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&lt;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-format 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xmlns:idx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urn:ietf:params:xml:ns:yang:ietf-subscribed-notifications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idx:encode-json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-format&gt;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&lt;/transport-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capability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&lt;/transport-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capabilities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yang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-push-observation-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supported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urn:ietf:params:xml:ns:yang:ietf-yp-observation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yang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-push-observation-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supported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yang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-push-module-revision-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supported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urn:ietf:params:xml:ns:yang:ietf-yang-push-revision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yang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-push-module-revision-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supported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subscription-capabilities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&lt;/system-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capabilities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rpc-reply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endParaRPr lang="de-CH" sz="933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377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862</Words>
  <Application>Microsoft Office PowerPoint</Application>
  <PresentationFormat>Widescreen</PresentationFormat>
  <Paragraphs>107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YANG Notification Transport Capabilities Integrates in the YANG-Push to Message Broker Integration Architecture</vt:lpstr>
      <vt:lpstr>YANG Notification Transport Capabilities Extending System Capabilities for YANG-Push Configured Subscription Transport</vt:lpstr>
      <vt:lpstr>YANG Notification Transport Capabilities draft-netana-netconf-yp-transport-capabilities-00  - Status and Next Steps</vt:lpstr>
      <vt:lpstr>YANG Notification Transport Capabilities draft-ietf-netconf-yp-transport-capabilities-00  - IETF 122 Hackathon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INI-NET-VNC-E2E</cp:lastModifiedBy>
  <cp:revision>264</cp:revision>
  <dcterms:created xsi:type="dcterms:W3CDTF">2019-11-29T14:22:02Z</dcterms:created>
  <dcterms:modified xsi:type="dcterms:W3CDTF">2025-03-16T04:13:19Z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