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145706243" r:id="rId2"/>
    <p:sldId id="2145706244" r:id="rId3"/>
    <p:sldId id="1041" r:id="rId4"/>
    <p:sldId id="2145706242" r:id="rId5"/>
    <p:sldId id="2145706245" r:id="rId6"/>
    <p:sldId id="2145706246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2B30"/>
    <a:srgbClr val="AC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3BA0C0-9D1E-43B1-83B4-0F27E08FD3EE}" v="8" dt="2024-06-30T12:36:44.0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53" autoAdjust="0"/>
    <p:restoredTop sz="91695" autoAdjust="0"/>
  </p:normalViewPr>
  <p:slideViewPr>
    <p:cSldViewPr snapToGrid="0">
      <p:cViewPr varScale="1">
        <p:scale>
          <a:sx n="103" d="100"/>
          <a:sy n="103" d="100"/>
        </p:scale>
        <p:origin x="792" y="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f Thomas, INI-NET-VNC-HCS" userId="487bc3e3-9ce7-4cdd-b7b4-8899ea88d289" providerId="ADAL" clId="{A03BA0C0-9D1E-43B1-83B4-0F27E08FD3EE}"/>
    <pc:docChg chg="undo custSel addSld delSld modSld sldOrd">
      <pc:chgData name="Graf Thomas, INI-NET-VNC-HCS" userId="487bc3e3-9ce7-4cdd-b7b4-8899ea88d289" providerId="ADAL" clId="{A03BA0C0-9D1E-43B1-83B4-0F27E08FD3EE}" dt="2024-06-30T12:42:20.244" v="1094" actId="20577"/>
      <pc:docMkLst>
        <pc:docMk/>
      </pc:docMkLst>
      <pc:sldChg chg="modSp mod">
        <pc:chgData name="Graf Thomas, INI-NET-VNC-HCS" userId="487bc3e3-9ce7-4cdd-b7b4-8899ea88d289" providerId="ADAL" clId="{A03BA0C0-9D1E-43B1-83B4-0F27E08FD3EE}" dt="2024-06-30T12:05:02.523" v="47" actId="255"/>
        <pc:sldMkLst>
          <pc:docMk/>
          <pc:sldMk cId="3578665336" sldId="1041"/>
        </pc:sldMkLst>
        <pc:spChg chg="mod">
          <ac:chgData name="Graf Thomas, INI-NET-VNC-HCS" userId="487bc3e3-9ce7-4cdd-b7b4-8899ea88d289" providerId="ADAL" clId="{A03BA0C0-9D1E-43B1-83B4-0F27E08FD3EE}" dt="2024-06-30T12:05:02.523" v="47" actId="255"/>
          <ac:spMkLst>
            <pc:docMk/>
            <pc:sldMk cId="3578665336" sldId="1041"/>
            <ac:spMk id="2" creationId="{AD23057C-339A-4254-8994-8EB77B8B4163}"/>
          </ac:spMkLst>
        </pc:spChg>
        <pc:spChg chg="mod">
          <ac:chgData name="Graf Thomas, INI-NET-VNC-HCS" userId="487bc3e3-9ce7-4cdd-b7b4-8899ea88d289" providerId="ADAL" clId="{A03BA0C0-9D1E-43B1-83B4-0F27E08FD3EE}" dt="2024-06-30T12:02:39.670" v="16" actId="20577"/>
          <ac:spMkLst>
            <pc:docMk/>
            <pc:sldMk cId="3578665336" sldId="1041"/>
            <ac:spMk id="5" creationId="{C26208B2-0D10-4C23-B2DE-372A62E98644}"/>
          </ac:spMkLst>
        </pc:spChg>
        <pc:spChg chg="mod">
          <ac:chgData name="Graf Thomas, INI-NET-VNC-HCS" userId="487bc3e3-9ce7-4cdd-b7b4-8899ea88d289" providerId="ADAL" clId="{A03BA0C0-9D1E-43B1-83B4-0F27E08FD3EE}" dt="2024-06-30T12:04:26.369" v="46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del">
        <pc:chgData name="Graf Thomas, INI-NET-VNC-HCS" userId="487bc3e3-9ce7-4cdd-b7b4-8899ea88d289" providerId="ADAL" clId="{A03BA0C0-9D1E-43B1-83B4-0F27E08FD3EE}" dt="2024-06-30T12:05:14.732" v="53" actId="47"/>
        <pc:sldMkLst>
          <pc:docMk/>
          <pc:sldMk cId="3264932988" sldId="26418"/>
        </pc:sldMkLst>
      </pc:sldChg>
      <pc:sldChg chg="del">
        <pc:chgData name="Graf Thomas, INI-NET-VNC-HCS" userId="487bc3e3-9ce7-4cdd-b7b4-8899ea88d289" providerId="ADAL" clId="{A03BA0C0-9D1E-43B1-83B4-0F27E08FD3EE}" dt="2024-06-30T12:05:09.482" v="49" actId="47"/>
        <pc:sldMkLst>
          <pc:docMk/>
          <pc:sldMk cId="1088069469" sldId="26422"/>
        </pc:sldMkLst>
      </pc:sldChg>
      <pc:sldChg chg="del">
        <pc:chgData name="Graf Thomas, INI-NET-VNC-HCS" userId="487bc3e3-9ce7-4cdd-b7b4-8899ea88d289" providerId="ADAL" clId="{A03BA0C0-9D1E-43B1-83B4-0F27E08FD3EE}" dt="2024-06-30T12:05:23.297" v="67" actId="47"/>
        <pc:sldMkLst>
          <pc:docMk/>
          <pc:sldMk cId="670772560" sldId="2145706220"/>
        </pc:sldMkLst>
      </pc:sldChg>
      <pc:sldChg chg="del">
        <pc:chgData name="Graf Thomas, INI-NET-VNC-HCS" userId="487bc3e3-9ce7-4cdd-b7b4-8899ea88d289" providerId="ADAL" clId="{A03BA0C0-9D1E-43B1-83B4-0F27E08FD3EE}" dt="2024-06-30T12:05:16.470" v="55" actId="47"/>
        <pc:sldMkLst>
          <pc:docMk/>
          <pc:sldMk cId="1980732846" sldId="2145706229"/>
        </pc:sldMkLst>
      </pc:sldChg>
      <pc:sldChg chg="del">
        <pc:chgData name="Graf Thomas, INI-NET-VNC-HCS" userId="487bc3e3-9ce7-4cdd-b7b4-8899ea88d289" providerId="ADAL" clId="{A03BA0C0-9D1E-43B1-83B4-0F27E08FD3EE}" dt="2024-06-30T12:05:08.633" v="48" actId="47"/>
        <pc:sldMkLst>
          <pc:docMk/>
          <pc:sldMk cId="3864283889" sldId="2145706236"/>
        </pc:sldMkLst>
      </pc:sldChg>
      <pc:sldChg chg="modSp add del mod">
        <pc:chgData name="Graf Thomas, INI-NET-VNC-HCS" userId="487bc3e3-9ce7-4cdd-b7b4-8899ea88d289" providerId="ADAL" clId="{A03BA0C0-9D1E-43B1-83B4-0F27E08FD3EE}" dt="2024-06-30T12:41:30.446" v="1084"/>
        <pc:sldMkLst>
          <pc:docMk/>
          <pc:sldMk cId="2617504443" sldId="2145706242"/>
        </pc:sldMkLst>
        <pc:spChg chg="mod">
          <ac:chgData name="Graf Thomas, INI-NET-VNC-HCS" userId="487bc3e3-9ce7-4cdd-b7b4-8899ea88d289" providerId="ADAL" clId="{A03BA0C0-9D1E-43B1-83B4-0F27E08FD3EE}" dt="2024-06-30T12:40:20.928" v="1071" actId="20577"/>
          <ac:spMkLst>
            <pc:docMk/>
            <pc:sldMk cId="2617504443" sldId="2145706242"/>
            <ac:spMk id="2" creationId="{FF20F271-6F0D-4AC0-BB1D-F5C338165C13}"/>
          </ac:spMkLst>
        </pc:spChg>
        <pc:spChg chg="mod">
          <ac:chgData name="Graf Thomas, INI-NET-VNC-HCS" userId="487bc3e3-9ce7-4cdd-b7b4-8899ea88d289" providerId="ADAL" clId="{A03BA0C0-9D1E-43B1-83B4-0F27E08FD3EE}" dt="2024-06-30T12:41:30.446" v="1084"/>
          <ac:spMkLst>
            <pc:docMk/>
            <pc:sldMk cId="2617504443" sldId="2145706242"/>
            <ac:spMk id="3" creationId="{29C0DFD4-432D-4B0C-93DF-790441DCF5B9}"/>
          </ac:spMkLst>
        </pc:spChg>
      </pc:sldChg>
      <pc:sldChg chg="modSp add mod ord">
        <pc:chgData name="Graf Thomas, INI-NET-VNC-HCS" userId="487bc3e3-9ce7-4cdd-b7b4-8899ea88d289" providerId="ADAL" clId="{A03BA0C0-9D1E-43B1-83B4-0F27E08FD3EE}" dt="2024-06-30T12:41:12.506" v="1083"/>
        <pc:sldMkLst>
          <pc:docMk/>
          <pc:sldMk cId="2175856566" sldId="2145706243"/>
        </pc:sldMkLst>
        <pc:spChg chg="mod">
          <ac:chgData name="Graf Thomas, INI-NET-VNC-HCS" userId="487bc3e3-9ce7-4cdd-b7b4-8899ea88d289" providerId="ADAL" clId="{A03BA0C0-9D1E-43B1-83B4-0F27E08FD3EE}" dt="2024-06-30T12:20:30.163" v="609"/>
          <ac:spMkLst>
            <pc:docMk/>
            <pc:sldMk cId="2175856566" sldId="2145706243"/>
            <ac:spMk id="5" creationId="{C26208B2-0D10-4C23-B2DE-372A62E98644}"/>
          </ac:spMkLst>
        </pc:spChg>
        <pc:spChg chg="mod">
          <ac:chgData name="Graf Thomas, INI-NET-VNC-HCS" userId="487bc3e3-9ce7-4cdd-b7b4-8899ea88d289" providerId="ADAL" clId="{A03BA0C0-9D1E-43B1-83B4-0F27E08FD3EE}" dt="2024-06-30T12:21:33.264" v="630" actId="27636"/>
          <ac:spMkLst>
            <pc:docMk/>
            <pc:sldMk cId="2175856566" sldId="2145706243"/>
            <ac:spMk id="6" creationId="{6CAA0765-1318-4A03-8F91-D3ECC43D8FA7}"/>
          </ac:spMkLst>
        </pc:spChg>
      </pc:sldChg>
      <pc:sldChg chg="modSp add mod ord">
        <pc:chgData name="Graf Thomas, INI-NET-VNC-HCS" userId="487bc3e3-9ce7-4cdd-b7b4-8899ea88d289" providerId="ADAL" clId="{A03BA0C0-9D1E-43B1-83B4-0F27E08FD3EE}" dt="2024-06-30T12:41:12.506" v="1083"/>
        <pc:sldMkLst>
          <pc:docMk/>
          <pc:sldMk cId="2829487408" sldId="2145706244"/>
        </pc:sldMkLst>
        <pc:spChg chg="mod">
          <ac:chgData name="Graf Thomas, INI-NET-VNC-HCS" userId="487bc3e3-9ce7-4cdd-b7b4-8899ea88d289" providerId="ADAL" clId="{A03BA0C0-9D1E-43B1-83B4-0F27E08FD3EE}" dt="2024-06-30T12:40:26.888" v="1072"/>
          <ac:spMkLst>
            <pc:docMk/>
            <pc:sldMk cId="2829487408" sldId="2145706244"/>
            <ac:spMk id="2" creationId="{FF20F271-6F0D-4AC0-BB1D-F5C338165C13}"/>
          </ac:spMkLst>
        </pc:spChg>
        <pc:spChg chg="mod">
          <ac:chgData name="Graf Thomas, INI-NET-VNC-HCS" userId="487bc3e3-9ce7-4cdd-b7b4-8899ea88d289" providerId="ADAL" clId="{A03BA0C0-9D1E-43B1-83B4-0F27E08FD3EE}" dt="2024-06-30T12:41:03.761" v="1081" actId="20577"/>
          <ac:spMkLst>
            <pc:docMk/>
            <pc:sldMk cId="2829487408" sldId="2145706244"/>
            <ac:spMk id="3" creationId="{29C0DFD4-432D-4B0C-93DF-790441DCF5B9}"/>
          </ac:spMkLst>
        </pc:spChg>
      </pc:sldChg>
      <pc:sldChg chg="modSp add mod ord">
        <pc:chgData name="Graf Thomas, INI-NET-VNC-HCS" userId="487bc3e3-9ce7-4cdd-b7b4-8899ea88d289" providerId="ADAL" clId="{A03BA0C0-9D1E-43B1-83B4-0F27E08FD3EE}" dt="2024-06-30T12:31:28.607" v="879" actId="27636"/>
        <pc:sldMkLst>
          <pc:docMk/>
          <pc:sldMk cId="2796593725" sldId="2145706245"/>
        </pc:sldMkLst>
        <pc:spChg chg="mod">
          <ac:chgData name="Graf Thomas, INI-NET-VNC-HCS" userId="487bc3e3-9ce7-4cdd-b7b4-8899ea88d289" providerId="ADAL" clId="{A03BA0C0-9D1E-43B1-83B4-0F27E08FD3EE}" dt="2024-06-30T12:30:26.655" v="871"/>
          <ac:spMkLst>
            <pc:docMk/>
            <pc:sldMk cId="2796593725" sldId="2145706245"/>
            <ac:spMk id="5" creationId="{C26208B2-0D10-4C23-B2DE-372A62E98644}"/>
          </ac:spMkLst>
        </pc:spChg>
        <pc:spChg chg="mod">
          <ac:chgData name="Graf Thomas, INI-NET-VNC-HCS" userId="487bc3e3-9ce7-4cdd-b7b4-8899ea88d289" providerId="ADAL" clId="{A03BA0C0-9D1E-43B1-83B4-0F27E08FD3EE}" dt="2024-06-30T12:31:28.607" v="879" actId="27636"/>
          <ac:spMkLst>
            <pc:docMk/>
            <pc:sldMk cId="2796593725" sldId="2145706245"/>
            <ac:spMk id="6" creationId="{6CAA0765-1318-4A03-8F91-D3ECC43D8FA7}"/>
          </ac:spMkLst>
        </pc:spChg>
      </pc:sldChg>
      <pc:sldChg chg="modSp add mod ord">
        <pc:chgData name="Graf Thomas, INI-NET-VNC-HCS" userId="487bc3e3-9ce7-4cdd-b7b4-8899ea88d289" providerId="ADAL" clId="{A03BA0C0-9D1E-43B1-83B4-0F27E08FD3EE}" dt="2024-06-30T12:42:20.244" v="1094" actId="20577"/>
        <pc:sldMkLst>
          <pc:docMk/>
          <pc:sldMk cId="756537028" sldId="2145706246"/>
        </pc:sldMkLst>
        <pc:spChg chg="mod">
          <ac:chgData name="Graf Thomas, INI-NET-VNC-HCS" userId="487bc3e3-9ce7-4cdd-b7b4-8899ea88d289" providerId="ADAL" clId="{A03BA0C0-9D1E-43B1-83B4-0F27E08FD3EE}" dt="2024-06-30T12:40:30.157" v="1073"/>
          <ac:spMkLst>
            <pc:docMk/>
            <pc:sldMk cId="756537028" sldId="2145706246"/>
            <ac:spMk id="2" creationId="{FF20F271-6F0D-4AC0-BB1D-F5C338165C13}"/>
          </ac:spMkLst>
        </pc:spChg>
        <pc:spChg chg="mod">
          <ac:chgData name="Graf Thomas, INI-NET-VNC-HCS" userId="487bc3e3-9ce7-4cdd-b7b4-8899ea88d289" providerId="ADAL" clId="{A03BA0C0-9D1E-43B1-83B4-0F27E08FD3EE}" dt="2024-06-30T12:42:20.244" v="1094" actId="20577"/>
          <ac:spMkLst>
            <pc:docMk/>
            <pc:sldMk cId="756537028" sldId="2145706246"/>
            <ac:spMk id="3" creationId="{29C0DFD4-432D-4B0C-93DF-790441DCF5B9}"/>
          </ac:spMkLst>
        </pc:spChg>
      </pc:sldChg>
      <pc:sldChg chg="del">
        <pc:chgData name="Graf Thomas, INI-NET-VNC-HCS" userId="487bc3e3-9ce7-4cdd-b7b4-8899ea88d289" providerId="ADAL" clId="{A03BA0C0-9D1E-43B1-83B4-0F27E08FD3EE}" dt="2024-06-30T12:05:19.010" v="61" actId="47"/>
        <pc:sldMkLst>
          <pc:docMk/>
          <pc:sldMk cId="2325717052" sldId="2145706246"/>
        </pc:sldMkLst>
      </pc:sldChg>
      <pc:sldChg chg="del">
        <pc:chgData name="Graf Thomas, INI-NET-VNC-HCS" userId="487bc3e3-9ce7-4cdd-b7b4-8899ea88d289" providerId="ADAL" clId="{A03BA0C0-9D1E-43B1-83B4-0F27E08FD3EE}" dt="2024-06-30T12:05:22.854" v="66" actId="47"/>
        <pc:sldMkLst>
          <pc:docMk/>
          <pc:sldMk cId="1916646710" sldId="2145706248"/>
        </pc:sldMkLst>
      </pc:sldChg>
      <pc:sldChg chg="del">
        <pc:chgData name="Graf Thomas, INI-NET-VNC-HCS" userId="487bc3e3-9ce7-4cdd-b7b4-8899ea88d289" providerId="ADAL" clId="{A03BA0C0-9D1E-43B1-83B4-0F27E08FD3EE}" dt="2024-06-30T12:05:20.953" v="63" actId="47"/>
        <pc:sldMkLst>
          <pc:docMk/>
          <pc:sldMk cId="3471801430" sldId="2145706249"/>
        </pc:sldMkLst>
      </pc:sldChg>
      <pc:sldChg chg="del">
        <pc:chgData name="Graf Thomas, INI-NET-VNC-HCS" userId="487bc3e3-9ce7-4cdd-b7b4-8899ea88d289" providerId="ADAL" clId="{A03BA0C0-9D1E-43B1-83B4-0F27E08FD3EE}" dt="2024-06-30T12:05:21.475" v="64" actId="47"/>
        <pc:sldMkLst>
          <pc:docMk/>
          <pc:sldMk cId="2503304106" sldId="2145706250"/>
        </pc:sldMkLst>
      </pc:sldChg>
      <pc:sldChg chg="del">
        <pc:chgData name="Graf Thomas, INI-NET-VNC-HCS" userId="487bc3e3-9ce7-4cdd-b7b4-8899ea88d289" providerId="ADAL" clId="{A03BA0C0-9D1E-43B1-83B4-0F27E08FD3EE}" dt="2024-06-30T12:05:22.265" v="65" actId="47"/>
        <pc:sldMkLst>
          <pc:docMk/>
          <pc:sldMk cId="2799895506" sldId="2145706251"/>
        </pc:sldMkLst>
      </pc:sldChg>
      <pc:sldChg chg="del">
        <pc:chgData name="Graf Thomas, INI-NET-VNC-HCS" userId="487bc3e3-9ce7-4cdd-b7b4-8899ea88d289" providerId="ADAL" clId="{A03BA0C0-9D1E-43B1-83B4-0F27E08FD3EE}" dt="2024-06-30T12:05:14.110" v="52" actId="47"/>
        <pc:sldMkLst>
          <pc:docMk/>
          <pc:sldMk cId="651944872" sldId="2145706254"/>
        </pc:sldMkLst>
      </pc:sldChg>
      <pc:sldChg chg="del">
        <pc:chgData name="Graf Thomas, INI-NET-VNC-HCS" userId="487bc3e3-9ce7-4cdd-b7b4-8899ea88d289" providerId="ADAL" clId="{A03BA0C0-9D1E-43B1-83B4-0F27E08FD3EE}" dt="2024-06-30T12:05:17.413" v="57" actId="47"/>
        <pc:sldMkLst>
          <pc:docMk/>
          <pc:sldMk cId="3678903494" sldId="2145706255"/>
        </pc:sldMkLst>
      </pc:sldChg>
      <pc:sldChg chg="del">
        <pc:chgData name="Graf Thomas, INI-NET-VNC-HCS" userId="487bc3e3-9ce7-4cdd-b7b4-8899ea88d289" providerId="ADAL" clId="{A03BA0C0-9D1E-43B1-83B4-0F27E08FD3EE}" dt="2024-06-30T12:05:18.148" v="59" actId="47"/>
        <pc:sldMkLst>
          <pc:docMk/>
          <pc:sldMk cId="2701002203" sldId="2145706256"/>
        </pc:sldMkLst>
      </pc:sldChg>
      <pc:sldChg chg="del">
        <pc:chgData name="Graf Thomas, INI-NET-VNC-HCS" userId="487bc3e3-9ce7-4cdd-b7b4-8899ea88d289" providerId="ADAL" clId="{A03BA0C0-9D1E-43B1-83B4-0F27E08FD3EE}" dt="2024-06-30T12:05:19.346" v="62" actId="47"/>
        <pc:sldMkLst>
          <pc:docMk/>
          <pc:sldMk cId="3965782337" sldId="2145706257"/>
        </pc:sldMkLst>
      </pc:sldChg>
      <pc:sldChg chg="del">
        <pc:chgData name="Graf Thomas, INI-NET-VNC-HCS" userId="487bc3e3-9ce7-4cdd-b7b4-8899ea88d289" providerId="ADAL" clId="{A03BA0C0-9D1E-43B1-83B4-0F27E08FD3EE}" dt="2024-06-30T12:05:10.486" v="50" actId="47"/>
        <pc:sldMkLst>
          <pc:docMk/>
          <pc:sldMk cId="2684272815" sldId="2145706258"/>
        </pc:sldMkLst>
      </pc:sldChg>
      <pc:sldChg chg="del">
        <pc:chgData name="Graf Thomas, INI-NET-VNC-HCS" userId="487bc3e3-9ce7-4cdd-b7b4-8899ea88d289" providerId="ADAL" clId="{A03BA0C0-9D1E-43B1-83B4-0F27E08FD3EE}" dt="2024-06-30T12:05:15.921" v="54" actId="47"/>
        <pc:sldMkLst>
          <pc:docMk/>
          <pc:sldMk cId="2945280267" sldId="2145706259"/>
        </pc:sldMkLst>
      </pc:sldChg>
      <pc:sldChg chg="del">
        <pc:chgData name="Graf Thomas, INI-NET-VNC-HCS" userId="487bc3e3-9ce7-4cdd-b7b4-8899ea88d289" providerId="ADAL" clId="{A03BA0C0-9D1E-43B1-83B4-0F27E08FD3EE}" dt="2024-06-30T12:05:16.775" v="56" actId="47"/>
        <pc:sldMkLst>
          <pc:docMk/>
          <pc:sldMk cId="1767383836" sldId="2145706260"/>
        </pc:sldMkLst>
      </pc:sldChg>
      <pc:sldChg chg="del">
        <pc:chgData name="Graf Thomas, INI-NET-VNC-HCS" userId="487bc3e3-9ce7-4cdd-b7b4-8899ea88d289" providerId="ADAL" clId="{A03BA0C0-9D1E-43B1-83B4-0F27E08FD3EE}" dt="2024-06-30T12:05:17.824" v="58" actId="47"/>
        <pc:sldMkLst>
          <pc:docMk/>
          <pc:sldMk cId="22946092" sldId="2145706261"/>
        </pc:sldMkLst>
      </pc:sldChg>
      <pc:sldChg chg="del">
        <pc:chgData name="Graf Thomas, INI-NET-VNC-HCS" userId="487bc3e3-9ce7-4cdd-b7b4-8899ea88d289" providerId="ADAL" clId="{A03BA0C0-9D1E-43B1-83B4-0F27E08FD3EE}" dt="2024-06-30T12:05:18.546" v="60" actId="47"/>
        <pc:sldMkLst>
          <pc:docMk/>
          <pc:sldMk cId="241911226" sldId="2145706262"/>
        </pc:sldMkLst>
      </pc:sldChg>
      <pc:sldMasterChg chg="delSldLayout">
        <pc:chgData name="Graf Thomas, INI-NET-VNC-HCS" userId="487bc3e3-9ce7-4cdd-b7b4-8899ea88d289" providerId="ADAL" clId="{A03BA0C0-9D1E-43B1-83B4-0F27E08FD3EE}" dt="2024-06-30T12:05:23.297" v="67" actId="47"/>
        <pc:sldMasterMkLst>
          <pc:docMk/>
          <pc:sldMasterMk cId="1575956613" sldId="2147483648"/>
        </pc:sldMasterMkLst>
        <pc:sldLayoutChg chg="del">
          <pc:chgData name="Graf Thomas, INI-NET-VNC-HCS" userId="487bc3e3-9ce7-4cdd-b7b4-8899ea88d289" providerId="ADAL" clId="{A03BA0C0-9D1E-43B1-83B4-0F27E08FD3EE}" dt="2024-06-30T12:05:22.854" v="66" actId="47"/>
          <pc:sldLayoutMkLst>
            <pc:docMk/>
            <pc:sldMasterMk cId="1575956613" sldId="2147483648"/>
            <pc:sldLayoutMk cId="1005672142" sldId="2147483660"/>
          </pc:sldLayoutMkLst>
        </pc:sldLayoutChg>
        <pc:sldLayoutChg chg="del">
          <pc:chgData name="Graf Thomas, INI-NET-VNC-HCS" userId="487bc3e3-9ce7-4cdd-b7b4-8899ea88d289" providerId="ADAL" clId="{A03BA0C0-9D1E-43B1-83B4-0F27E08FD3EE}" dt="2024-06-30T12:05:23.297" v="67" actId="47"/>
          <pc:sldLayoutMkLst>
            <pc:docMk/>
            <pc:sldMasterMk cId="1575956613" sldId="2147483648"/>
            <pc:sldLayoutMk cId="2836146050" sldId="2147483661"/>
          </pc:sldLayoutMkLst>
        </pc:sldLayoutChg>
      </pc:sldMasterChg>
    </pc:docChg>
  </pc:docChgLst>
  <pc:docChgLst>
    <pc:chgData name="Graf Thomas, INI-NET-VNC-HCS" userId="487bc3e3-9ce7-4cdd-b7b4-8899ea88d289" providerId="ADAL" clId="{EB110180-FE40-41A5-A7A7-BD63C96EDD0C}"/>
    <pc:docChg chg="modSld">
      <pc:chgData name="Graf Thomas, INI-NET-VNC-HCS" userId="487bc3e3-9ce7-4cdd-b7b4-8899ea88d289" providerId="ADAL" clId="{EB110180-FE40-41A5-A7A7-BD63C96EDD0C}" dt="2024-06-30T09:32:15.173" v="30" actId="20577"/>
      <pc:docMkLst>
        <pc:docMk/>
      </pc:docMkLst>
      <pc:sldChg chg="modSp mod">
        <pc:chgData name="Graf Thomas, INI-NET-VNC-HCS" userId="487bc3e3-9ce7-4cdd-b7b4-8899ea88d289" providerId="ADAL" clId="{EB110180-FE40-41A5-A7A7-BD63C96EDD0C}" dt="2024-06-30T09:32:15.173" v="30" actId="20577"/>
        <pc:sldMkLst>
          <pc:docMk/>
          <pc:sldMk cId="22946092" sldId="2145706261"/>
        </pc:sldMkLst>
        <pc:spChg chg="mod">
          <ac:chgData name="Graf Thomas, INI-NET-VNC-HCS" userId="487bc3e3-9ce7-4cdd-b7b4-8899ea88d289" providerId="ADAL" clId="{EB110180-FE40-41A5-A7A7-BD63C96EDD0C}" dt="2024-06-30T09:32:15.173" v="30" actId="20577"/>
          <ac:spMkLst>
            <pc:docMk/>
            <pc:sldMk cId="22946092" sldId="2145706261"/>
            <ac:spMk id="3" creationId="{29C0DFD4-432D-4B0C-93DF-790441DCF5B9}"/>
          </ac:spMkLst>
        </pc:spChg>
      </pc:sldChg>
    </pc:docChg>
  </pc:docChgLst>
  <pc:docChgLst>
    <pc:chgData name="Graf Thomas, INI-NET-VNC-HCS" userId="487bc3e3-9ce7-4cdd-b7b4-8899ea88d289" providerId="ADAL" clId="{278F4D00-A84F-403D-B695-8FF15EEE87AE}"/>
    <pc:docChg chg="modSld">
      <pc:chgData name="Graf Thomas, INI-NET-VNC-HCS" userId="487bc3e3-9ce7-4cdd-b7b4-8899ea88d289" providerId="ADAL" clId="{278F4D00-A84F-403D-B695-8FF15EEE87AE}" dt="2024-03-15T22:52:30.548" v="19" actId="113"/>
      <pc:docMkLst>
        <pc:docMk/>
      </pc:docMkLst>
      <pc:sldChg chg="modSp mod">
        <pc:chgData name="Graf Thomas, INI-NET-VNC-HCS" userId="487bc3e3-9ce7-4cdd-b7b4-8899ea88d289" providerId="ADAL" clId="{278F4D00-A84F-403D-B695-8FF15EEE87AE}" dt="2024-03-15T22:51:49.859" v="13" actId="20577"/>
        <pc:sldMkLst>
          <pc:docMk/>
          <pc:sldMk cId="3578665336" sldId="1041"/>
        </pc:sldMkLst>
        <pc:spChg chg="mod">
          <ac:chgData name="Graf Thomas, INI-NET-VNC-HCS" userId="487bc3e3-9ce7-4cdd-b7b4-8899ea88d289" providerId="ADAL" clId="{278F4D00-A84F-403D-B695-8FF15EEE87AE}" dt="2024-03-15T22:51:49.859" v="13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modSp mod">
        <pc:chgData name="Graf Thomas, INI-NET-VNC-HCS" userId="487bc3e3-9ce7-4cdd-b7b4-8899ea88d289" providerId="ADAL" clId="{278F4D00-A84F-403D-B695-8FF15EEE87AE}" dt="2024-03-15T22:51:54.685" v="14" actId="20577"/>
        <pc:sldMkLst>
          <pc:docMk/>
          <pc:sldMk cId="2617504443" sldId="2145706242"/>
        </pc:sldMkLst>
        <pc:spChg chg="mod">
          <ac:chgData name="Graf Thomas, INI-NET-VNC-HCS" userId="487bc3e3-9ce7-4cdd-b7b4-8899ea88d289" providerId="ADAL" clId="{278F4D00-A84F-403D-B695-8FF15EEE87AE}" dt="2024-03-15T22:51:54.685" v="14" actId="20577"/>
          <ac:spMkLst>
            <pc:docMk/>
            <pc:sldMk cId="2617504443" sldId="2145706242"/>
            <ac:spMk id="4" creationId="{6E210162-8BA9-2D0F-F527-CE596B88B5FF}"/>
          </ac:spMkLst>
        </pc:spChg>
      </pc:sldChg>
      <pc:sldChg chg="modSp mod">
        <pc:chgData name="Graf Thomas, INI-NET-VNC-HCS" userId="487bc3e3-9ce7-4cdd-b7b4-8899ea88d289" providerId="ADAL" clId="{278F4D00-A84F-403D-B695-8FF15EEE87AE}" dt="2024-03-15T22:52:30.548" v="19" actId="113"/>
        <pc:sldMkLst>
          <pc:docMk/>
          <pc:sldMk cId="3471801430" sldId="2145706249"/>
        </pc:sldMkLst>
        <pc:spChg chg="mod">
          <ac:chgData name="Graf Thomas, INI-NET-VNC-HCS" userId="487bc3e3-9ce7-4cdd-b7b4-8899ea88d289" providerId="ADAL" clId="{278F4D00-A84F-403D-B695-8FF15EEE87AE}" dt="2024-03-15T22:52:30.548" v="19" actId="113"/>
          <ac:spMkLst>
            <pc:docMk/>
            <pc:sldMk cId="3471801430" sldId="2145706249"/>
            <ac:spMk id="5" creationId="{0194B37B-813A-99FE-7B78-4D87D8C30D4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705E9-673F-4AC4-B29E-A7B26F3B8523}" type="datetimeFigureOut">
              <a:rPr lang="de-CH" smtClean="0"/>
              <a:t>30.06.2024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C52A0-2F3F-497F-8536-39D60282E9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673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4512-1D3B-4B73-B042-476E6184E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68D7F-8149-41A1-BACA-3AE93B5EB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F274-2081-4043-A760-EBE78731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30.06.2024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A492-DE76-49D9-B2D6-119D939A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9CCC-4F98-451F-BD3B-E72AFDCA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582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866-2D41-48BC-9DC3-7FEE77B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77519-4E02-40D8-8B6A-3A512977D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1AF6-5DD6-4C3B-B500-F46F75D5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30.06.2024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92F3-29F5-4955-B2D5-391EC52D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107A-54F3-441F-911A-3CD57FDE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49AB2-2AB2-43A7-8656-1622691F7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361E9-F971-441C-8CE6-36B504422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5765-AAA1-4EBA-9889-B58751F1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30.06.2024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60DF-246C-4E18-B36B-09227336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5E4A-A865-4DAD-8AEC-EE7D584D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591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BDF6-FBD2-40AF-9486-BB4A908B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614F-9AF2-40AF-A811-367A6AFA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7B81-7873-4625-90C6-65B7D39F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30.06.2024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62558-7E3E-4F68-94CA-8F448DCC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61FB-1357-46F5-903C-1994E98B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93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D0C7-725B-4BFF-9522-83239C8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1048-3DC5-4B9C-899F-DED6314AE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DBFD-FBBF-4914-87A2-F3A61F56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30.06.2024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71A4-73D2-444B-9013-7EFE083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FB92-7142-4854-ACC6-4129F01E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037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6279-2318-4AD6-A5F8-75FAC2F4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583D-F808-46BC-A112-FEA6430F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9A202-30E0-43D7-8764-65A6F84FD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91E6B-307F-487A-ACE7-95C6B653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30.06.2024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F60B-CB79-4100-B5DF-1E9EA55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C06A-1F3A-41DA-8ED0-F1B0534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73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37BF-12E0-4609-8885-BA3B6120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F202-5F12-4652-B24C-DE18E1A3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7499-BB9D-474C-80E4-FBDD9AF9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8ABCD-03D9-487D-A401-5C46542B9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0E7B8-775C-4651-8505-06EEF69C7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55546-7C7E-4AE1-B224-70E058A0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30.06.2024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7DA8F-0A89-45FF-A3CC-8973287C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A632D-9625-4B76-A006-24C009E1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005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A4D9-592C-47DB-A38B-6773D38A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8F040-BDDF-4877-8526-169F2DA1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30.06.2024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0B3BB-C496-4AF5-8EB6-7559F47A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E77DB-3A65-40BB-95CE-131D701F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934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6202C-9526-41D5-A80B-2DF28967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30.06.2024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DB588-08C7-4A6C-AB92-AA66E93D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035E7-88C8-4D96-B785-776340A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811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2E0B-BAAE-488E-8A9B-5E2F9728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2BD-ADB1-4F08-B9D6-E993F811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29BCF-9547-4664-BC89-023CF460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46FE1-476B-4893-8CD9-264AC97F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30.06.2024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B88A-2D78-46C2-BBA5-A7E4B6C7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BCD13-0D0A-4531-9C78-280B1923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895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2F91-0DE7-463A-B320-CFD88985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AE06-08B0-40A8-8F3E-C20E2667A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C7CF-A958-437D-97CD-D3E81DB9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2DCF7-E5CF-40ED-9C23-5F54FB7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30.06.2024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598A1-F516-4BF3-A1DB-EFB3FD80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E8FE-0171-448F-8772-43B1E412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026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DFDE9-18F4-48C4-A401-3E984B39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C9F2-47EC-46EF-9DAA-721B9E5E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DCEB-FFB0-4E16-B62A-C5FBA3476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238C-2335-4007-98C9-471C02CC43B6}" type="datetimeFigureOut">
              <a:rPr lang="de-CH" smtClean="0"/>
              <a:t>30.06.2024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72CA-B967-43BF-81A8-8AE258386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7793-ADCE-4178-B0C6-9992EC74B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595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hyperlink" Target="https://datatracker.ietf.org/doc/html/draft-ietf-netconf-tcp-client-serv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hyperlink" Target="https://datatracker.ietf.org/doc/html/draft-ietf-netconf-udp-client-serv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hyperlink" Target="https://datatracker.ietf.org/doc/html/draft-tgraf-netconf-notif-sequencing-06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26208B2-0D10-4C23-B2DE-372A62E98644}"/>
              </a:ext>
            </a:extLst>
          </p:cNvPr>
          <p:cNvSpPr txBox="1">
            <a:spLocks/>
          </p:cNvSpPr>
          <p:nvPr/>
        </p:nvSpPr>
        <p:spPr>
          <a:xfrm>
            <a:off x="606830" y="1365772"/>
            <a:ext cx="11395314" cy="3239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b="1" dirty="0">
                <a:solidFill>
                  <a:srgbClr val="FF0000"/>
                </a:solidFill>
              </a:rPr>
              <a:t>YANG Groupings </a:t>
            </a:r>
            <a:r>
              <a:rPr lang="en-US" sz="3400" b="1" dirty="0"/>
              <a:t>for UDP Clients and UDP Servers</a:t>
            </a:r>
            <a:br>
              <a:rPr lang="en-US" sz="3600" b="1" dirty="0"/>
            </a:br>
            <a:r>
              <a:rPr lang="en-US" sz="2800" dirty="0"/>
              <a:t>draft-ietf-netconf-udp-client-server-03</a:t>
            </a:r>
          </a:p>
          <a:p>
            <a:endParaRPr lang="en-US" sz="2800" dirty="0"/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Two YANG 1.1 modules</a:t>
            </a:r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	 to support the configuration of UDP clients and UDP servers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23057C-339A-4254-8994-8EB77B8B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1</a:t>
            </a:fld>
            <a:endParaRPr lang="de-CH" sz="1400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6CAA0765-1318-4A03-8F91-D3ECC43D8FA7}"/>
              </a:ext>
            </a:extLst>
          </p:cNvPr>
          <p:cNvSpPr txBox="1">
            <a:spLocks/>
          </p:cNvSpPr>
          <p:nvPr/>
        </p:nvSpPr>
        <p:spPr>
          <a:xfrm>
            <a:off x="838200" y="5281127"/>
            <a:ext cx="11163943" cy="10805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1300" dirty="0">
                <a:latin typeface="+mj-lt"/>
              </a:rPr>
              <a:t>alex.huang-feng@insa-lyon.fr</a:t>
            </a:r>
            <a:br>
              <a:rPr lang="de-CH" sz="1300" dirty="0">
                <a:latin typeface="+mj-lt"/>
              </a:rPr>
            </a:br>
            <a:r>
              <a:rPr lang="de-CH" sz="1300" dirty="0">
                <a:latin typeface="+mj-lt"/>
              </a:rPr>
              <a:t>pierre.francois@insa-lyon.fr</a:t>
            </a:r>
          </a:p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1300" dirty="0">
                <a:latin typeface="+mj-lt"/>
              </a:rPr>
              <a:t>kent+ietf@watsen.net</a:t>
            </a:r>
          </a:p>
          <a:p>
            <a:pPr marL="0" indent="0" algn="r">
              <a:spcBef>
                <a:spcPts val="300"/>
              </a:spcBef>
              <a:buNone/>
              <a:defRPr sz="1782"/>
            </a:pPr>
            <a:endParaRPr lang="de-CH" sz="13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1300" dirty="0">
                <a:latin typeface="+mj-lt"/>
              </a:rPr>
              <a:t>30. June </a:t>
            </a:r>
            <a:r>
              <a:rPr lang="de-CH" sz="1300" dirty="0">
                <a:latin typeface="+mj-lt"/>
                <a:ea typeface="+mj-ea"/>
                <a:cs typeface="+mj-cs"/>
              </a:rPr>
              <a:t>2024</a:t>
            </a:r>
            <a:endParaRPr lang="de-CH" sz="1300" dirty="0">
              <a:latin typeface="+mj-lt"/>
            </a:endParaRPr>
          </a:p>
          <a:p>
            <a:pPr algn="r"/>
            <a:endParaRPr lang="de-CH" sz="1300" dirty="0"/>
          </a:p>
        </p:txBody>
      </p:sp>
    </p:spTree>
    <p:extLst>
      <p:ext uri="{BB962C8B-B14F-4D97-AF65-F5344CB8AC3E}">
        <p14:creationId xmlns:p14="http://schemas.microsoft.com/office/powerpoint/2010/main" val="2175856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YANG Groupings for UDP Clients and UDP Servers</a:t>
            </a:r>
            <a:br>
              <a:rPr lang="en-GB" sz="3600" dirty="0"/>
            </a:br>
            <a:r>
              <a:rPr lang="en-GB" sz="2700" dirty="0">
                <a:solidFill>
                  <a:schemeClr val="bg2">
                    <a:lumMod val="75000"/>
                  </a:schemeClr>
                </a:solidFill>
              </a:rPr>
              <a:t>Changes and </a:t>
            </a: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64850"/>
            <a:ext cx="8560325" cy="46121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Changes in -03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Udp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mimicks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now the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tcp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client-server groupings defined in 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2"/>
              </a:rPr>
              <a:t>draft-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2"/>
              </a:rPr>
              <a:t>ietf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2"/>
              </a:rPr>
              <a:t>-netconf-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2"/>
              </a:rPr>
              <a:t>tcp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2"/>
              </a:rPr>
              <a:t>-client-server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according to the working group feedback from IETF 119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On the client-grouping, the remote-address is a generic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inet:host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instead of the limited </a:t>
            </a:r>
            <a:r>
              <a:rPr lang="en-U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inet:ip-address-no-zone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and supports local bindings.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On the server-grouping, it is a list of local binding addresses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Added examples how the groupings can be applied.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Incorporated editorial feedback from Med. Many thanks!</a:t>
            </a:r>
          </a:p>
          <a:p>
            <a:pPr marL="0">
              <a:spcBef>
                <a:spcPts val="0"/>
              </a:spcBef>
            </a:pPr>
            <a:r>
              <a:rPr lang="en-US" sz="2400" dirty="0">
                <a:solidFill>
                  <a:srgbClr val="000000"/>
                </a:solidFill>
              </a:rPr>
              <a:t>No pending items. All working group comments are addressed.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3000"/>
              </a:spcBef>
              <a:buNone/>
            </a:pPr>
            <a:r>
              <a:rPr lang="en-US" sz="2400" b="1" dirty="0"/>
              <a:t>Next Steps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FF0000"/>
                </a:solidFill>
              </a:rPr>
              <a:t>Requesting working group last call.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F5E154-1C25-441B-90CF-A1443F6D1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3236" y="1230284"/>
            <a:ext cx="2220143" cy="4019821"/>
          </a:xfrm>
          <a:prstGeom prst="rect">
            <a:avLst/>
          </a:prstGeom>
        </p:spPr>
      </p:pic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F03D7BF8-F90A-4F8C-8FCE-B1DB1DEC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2</a:t>
            </a:fld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2829487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26208B2-0D10-4C23-B2DE-372A62E98644}"/>
              </a:ext>
            </a:extLst>
          </p:cNvPr>
          <p:cNvSpPr txBox="1">
            <a:spLocks/>
          </p:cNvSpPr>
          <p:nvPr/>
        </p:nvSpPr>
        <p:spPr>
          <a:xfrm>
            <a:off x="606830" y="1365772"/>
            <a:ext cx="11395314" cy="3239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b="1" dirty="0"/>
              <a:t>UDP-based Transport for </a:t>
            </a:r>
            <a:r>
              <a:rPr lang="en-US" sz="3400" b="1" dirty="0">
                <a:solidFill>
                  <a:srgbClr val="FF0000"/>
                </a:solidFill>
              </a:rPr>
              <a:t>Configured Subscriptions</a:t>
            </a:r>
            <a:br>
              <a:rPr lang="en-US" sz="3600" b="1" dirty="0"/>
            </a:br>
            <a:r>
              <a:rPr lang="en-US" sz="2800" dirty="0"/>
              <a:t>draft-ietf-netconf-udp-notif-13</a:t>
            </a:r>
          </a:p>
          <a:p>
            <a:endParaRPr lang="en-US" sz="2800" dirty="0"/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UDP-based protocol for YANG notifications</a:t>
            </a:r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	to collect YANG data from networking devices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23057C-339A-4254-8994-8EB77B8B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3</a:t>
            </a:fld>
            <a:endParaRPr lang="de-CH" sz="1400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6CAA0765-1318-4A03-8F91-D3ECC43D8FA7}"/>
              </a:ext>
            </a:extLst>
          </p:cNvPr>
          <p:cNvSpPr txBox="1">
            <a:spLocks/>
          </p:cNvSpPr>
          <p:nvPr/>
        </p:nvSpPr>
        <p:spPr>
          <a:xfrm>
            <a:off x="838200" y="4974336"/>
            <a:ext cx="11163943" cy="13873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1700" dirty="0">
                <a:latin typeface="+mj-lt"/>
              </a:rPr>
              <a:t>zhengguangying@huawei.com</a:t>
            </a:r>
          </a:p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1700" dirty="0">
                <a:latin typeface="+mj-lt"/>
              </a:rPr>
              <a:t>zhoutianran@huawei.com</a:t>
            </a:r>
          </a:p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1700" dirty="0">
                <a:latin typeface="+mj-lt"/>
              </a:rPr>
              <a:t>thomas.graf@swisscom.com</a:t>
            </a:r>
          </a:p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1700" dirty="0">
                <a:latin typeface="+mj-lt"/>
              </a:rPr>
              <a:t>pierre.francois@insa-lyon.fr</a:t>
            </a:r>
          </a:p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1700" dirty="0">
                <a:latin typeface="+mj-lt"/>
              </a:rPr>
              <a:t>alex.huang-feng@insa-lyon.fr</a:t>
            </a:r>
          </a:p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1700" dirty="0">
                <a:latin typeface="+mj-lt"/>
              </a:rPr>
              <a:t>paolo@ntt.net</a:t>
            </a:r>
          </a:p>
          <a:p>
            <a:pPr marL="0" indent="0" algn="r">
              <a:spcBef>
                <a:spcPts val="300"/>
              </a:spcBef>
              <a:buNone/>
              <a:defRPr sz="1782"/>
            </a:pPr>
            <a:endParaRPr lang="de-CH" sz="17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1700" dirty="0">
                <a:latin typeface="+mj-lt"/>
              </a:rPr>
              <a:t>30. June </a:t>
            </a:r>
            <a:r>
              <a:rPr lang="de-CH" sz="1700" dirty="0">
                <a:latin typeface="+mj-lt"/>
                <a:ea typeface="+mj-ea"/>
                <a:cs typeface="+mj-cs"/>
              </a:rPr>
              <a:t>2024</a:t>
            </a:r>
            <a:endParaRPr lang="de-CH" sz="1700" dirty="0">
              <a:latin typeface="+mj-lt"/>
            </a:endParaRP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3578665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UDP-based Transport for Configured Subscriptions</a:t>
            </a:r>
            <a:br>
              <a:rPr lang="en-GB" sz="3600" dirty="0"/>
            </a:br>
            <a:r>
              <a:rPr lang="en-GB" sz="2700" dirty="0">
                <a:solidFill>
                  <a:schemeClr val="bg2">
                    <a:lumMod val="75000"/>
                  </a:schemeClr>
                </a:solidFill>
              </a:rPr>
              <a:t>Changes and </a:t>
            </a: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64850"/>
            <a:ext cx="8560325" cy="46121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/>
              <a:t>Changes in -13</a:t>
            </a:r>
          </a:p>
          <a:p>
            <a:pPr>
              <a:spcBef>
                <a:spcPts val="300"/>
              </a:spcBef>
            </a:pPr>
            <a:r>
              <a:rPr lang="en-US" sz="2200" dirty="0" err="1"/>
              <a:t>ietf-udp-notif-transport.yang</a:t>
            </a:r>
            <a:r>
              <a:rPr lang="en-US" sz="2200" dirty="0"/>
              <a:t> is using now the generic UDP client groupings from </a:t>
            </a:r>
            <a:r>
              <a:rPr lang="en-US" sz="2200" dirty="0">
                <a:hlinkClick r:id="rId2"/>
              </a:rPr>
              <a:t>draft-</a:t>
            </a:r>
            <a:r>
              <a:rPr lang="en-US" sz="2200" dirty="0" err="1">
                <a:hlinkClick r:id="rId2"/>
              </a:rPr>
              <a:t>ietf</a:t>
            </a:r>
            <a:r>
              <a:rPr lang="en-US" sz="2200" dirty="0">
                <a:hlinkClick r:id="rId2"/>
              </a:rPr>
              <a:t>-netconf-</a:t>
            </a:r>
            <a:r>
              <a:rPr lang="en-US" sz="2200" dirty="0" err="1">
                <a:hlinkClick r:id="rId2"/>
              </a:rPr>
              <a:t>udp</a:t>
            </a:r>
            <a:r>
              <a:rPr lang="en-US" sz="2200" dirty="0">
                <a:hlinkClick r:id="rId2"/>
              </a:rPr>
              <a:t>-client-server</a:t>
            </a:r>
            <a:r>
              <a:rPr lang="en-US" sz="2200" dirty="0"/>
              <a:t>. </a:t>
            </a:r>
          </a:p>
          <a:p>
            <a:pPr>
              <a:spcBef>
                <a:spcPts val="300"/>
              </a:spcBef>
            </a:pPr>
            <a:r>
              <a:rPr lang="en-US" sz="2200" dirty="0"/>
              <a:t>A node is now capable of sending UDP-</a:t>
            </a:r>
            <a:r>
              <a:rPr lang="en-US" sz="2200" dirty="0" err="1"/>
              <a:t>notif</a:t>
            </a:r>
            <a:r>
              <a:rPr lang="en-US" sz="2200" dirty="0"/>
              <a:t> notifications to a </a:t>
            </a:r>
            <a:r>
              <a:rPr lang="en-US" sz="2200" dirty="0" err="1"/>
              <a:t>inet:host</a:t>
            </a:r>
            <a:r>
              <a:rPr lang="en-US" sz="2200" dirty="0"/>
              <a:t> rather than only to </a:t>
            </a:r>
            <a:r>
              <a:rPr lang="en-US" sz="2200" dirty="0" err="1"/>
              <a:t>inet:ip-address-no-zone</a:t>
            </a:r>
            <a:r>
              <a:rPr lang="en-US" sz="2200" dirty="0"/>
              <a:t> and is able to set its local address.</a:t>
            </a:r>
          </a:p>
          <a:p>
            <a:pPr>
              <a:spcBef>
                <a:spcPts val="300"/>
              </a:spcBef>
            </a:pPr>
            <a:r>
              <a:rPr lang="en-US" sz="2200" dirty="0"/>
              <a:t>Since </a:t>
            </a:r>
            <a:r>
              <a:rPr lang="en-US" sz="2200" dirty="0">
                <a:hlinkClick r:id="rId2"/>
              </a:rPr>
              <a:t>draft-</a:t>
            </a:r>
            <a:r>
              <a:rPr lang="en-US" sz="2200" dirty="0" err="1">
                <a:hlinkClick r:id="rId2"/>
              </a:rPr>
              <a:t>ietf</a:t>
            </a:r>
            <a:r>
              <a:rPr lang="en-US" sz="2200" dirty="0">
                <a:hlinkClick r:id="rId2"/>
              </a:rPr>
              <a:t>-netconf-</a:t>
            </a:r>
            <a:r>
              <a:rPr lang="en-US" sz="2200" dirty="0" err="1">
                <a:hlinkClick r:id="rId2"/>
              </a:rPr>
              <a:t>udp</a:t>
            </a:r>
            <a:r>
              <a:rPr lang="en-US" sz="2200" dirty="0">
                <a:hlinkClick r:id="rId2"/>
              </a:rPr>
              <a:t>-client-server</a:t>
            </a:r>
            <a:r>
              <a:rPr lang="en-US" sz="220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specifies the Layer 4 port as default, Section 8.4 has been added to request IANA for a default port.</a:t>
            </a:r>
          </a:p>
          <a:p>
            <a:pPr>
              <a:spcBef>
                <a:spcPts val="300"/>
              </a:spcBef>
            </a:pPr>
            <a:r>
              <a:rPr lang="en-US" sz="2200" dirty="0">
                <a:solidFill>
                  <a:srgbClr val="000000"/>
                </a:solidFill>
              </a:rPr>
              <a:t>No pending items. All working group comments are addressed.</a:t>
            </a:r>
            <a:endParaRPr lang="en-US" sz="2200" dirty="0"/>
          </a:p>
          <a:p>
            <a:pPr marL="0" indent="0">
              <a:spcBef>
                <a:spcPts val="3000"/>
              </a:spcBef>
              <a:buNone/>
            </a:pPr>
            <a:r>
              <a:rPr lang="en-US" sz="2200" b="1" dirty="0"/>
              <a:t>Next Steps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rgbClr val="FF0000"/>
                </a:solidFill>
              </a:rPr>
              <a:t>Requesting working group last call.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F5E154-1C25-441B-90CF-A1443F6D1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3236" y="1230284"/>
            <a:ext cx="2220143" cy="4019821"/>
          </a:xfrm>
          <a:prstGeom prst="rect">
            <a:avLst/>
          </a:prstGeom>
        </p:spPr>
      </p:pic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F03D7BF8-F90A-4F8C-8FCE-B1DB1DEC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4</a:t>
            </a:fld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2617504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26208B2-0D10-4C23-B2DE-372A62E98644}"/>
              </a:ext>
            </a:extLst>
          </p:cNvPr>
          <p:cNvSpPr txBox="1">
            <a:spLocks/>
          </p:cNvSpPr>
          <p:nvPr/>
        </p:nvSpPr>
        <p:spPr>
          <a:xfrm>
            <a:off x="606830" y="1365772"/>
            <a:ext cx="11395314" cy="3239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b="1" dirty="0">
                <a:solidFill>
                  <a:srgbClr val="272B30"/>
                </a:solidFill>
              </a:rPr>
              <a:t>Subscription to </a:t>
            </a:r>
            <a:r>
              <a:rPr lang="en-US" sz="3400" b="1" dirty="0">
                <a:solidFill>
                  <a:srgbClr val="FF0000"/>
                </a:solidFill>
              </a:rPr>
              <a:t>Distributed Notifications</a:t>
            </a:r>
            <a:br>
              <a:rPr lang="en-US" sz="3600" b="1" dirty="0"/>
            </a:br>
            <a:r>
              <a:rPr lang="en-US" sz="2800" dirty="0"/>
              <a:t>draft-ietf-netconf-distributed-notif-09</a:t>
            </a:r>
          </a:p>
          <a:p>
            <a:endParaRPr lang="en-US" sz="2800" dirty="0"/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Extends YANG notification subscription to allow metrics being</a:t>
            </a:r>
            <a:br>
              <a:rPr lang="en-US" sz="28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	 published directly from processors on line cards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23057C-339A-4254-8994-8EB77B8B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5</a:t>
            </a:fld>
            <a:endParaRPr lang="de-CH" sz="1400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6CAA0765-1318-4A03-8F91-D3ECC43D8FA7}"/>
              </a:ext>
            </a:extLst>
          </p:cNvPr>
          <p:cNvSpPr txBox="1">
            <a:spLocks/>
          </p:cNvSpPr>
          <p:nvPr/>
        </p:nvSpPr>
        <p:spPr>
          <a:xfrm>
            <a:off x="838200" y="4861250"/>
            <a:ext cx="11163943" cy="15003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1300" dirty="0">
                <a:latin typeface="+mj-lt"/>
              </a:rPr>
              <a:t>zhoutianran@huawei.com</a:t>
            </a:r>
          </a:p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1300" dirty="0">
                <a:latin typeface="+mj-lt"/>
              </a:rPr>
              <a:t>zhengguangying@huawei.com</a:t>
            </a:r>
          </a:p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1300" dirty="0">
                <a:latin typeface="+mj-lt"/>
              </a:rPr>
              <a:t>evoit@cisco.com</a:t>
            </a:r>
          </a:p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1300" dirty="0">
                <a:latin typeface="+mj-lt"/>
              </a:rPr>
              <a:t>thomas.graf@swisscom.com</a:t>
            </a:r>
          </a:p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1300" dirty="0">
                <a:latin typeface="+mj-lt"/>
              </a:rPr>
              <a:t>pierre.francois@insa-lyon.fr</a:t>
            </a:r>
          </a:p>
          <a:p>
            <a:pPr marL="0" indent="0" algn="r">
              <a:spcBef>
                <a:spcPts val="300"/>
              </a:spcBef>
              <a:buNone/>
              <a:defRPr sz="1782"/>
            </a:pPr>
            <a:endParaRPr lang="de-CH" sz="13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1300" dirty="0">
                <a:latin typeface="+mj-lt"/>
              </a:rPr>
              <a:t>30. June </a:t>
            </a:r>
            <a:r>
              <a:rPr lang="de-CH" sz="1300" dirty="0">
                <a:latin typeface="+mj-lt"/>
                <a:ea typeface="+mj-ea"/>
                <a:cs typeface="+mj-cs"/>
              </a:rPr>
              <a:t>2024</a:t>
            </a:r>
            <a:endParaRPr lang="de-CH" sz="1300" dirty="0">
              <a:latin typeface="+mj-lt"/>
            </a:endParaRPr>
          </a:p>
          <a:p>
            <a:pPr algn="r"/>
            <a:endParaRPr lang="de-CH" sz="1300" dirty="0"/>
          </a:p>
        </p:txBody>
      </p:sp>
    </p:spTree>
    <p:extLst>
      <p:ext uri="{BB962C8B-B14F-4D97-AF65-F5344CB8AC3E}">
        <p14:creationId xmlns:p14="http://schemas.microsoft.com/office/powerpoint/2010/main" val="2796593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Subscription to Distributed Notifications</a:t>
            </a:r>
            <a:br>
              <a:rPr lang="en-GB" sz="3600" dirty="0"/>
            </a:br>
            <a:r>
              <a:rPr lang="en-GB" sz="2700" dirty="0">
                <a:solidFill>
                  <a:schemeClr val="bg2">
                    <a:lumMod val="75000"/>
                  </a:schemeClr>
                </a:solidFill>
              </a:rPr>
              <a:t>Changes and </a:t>
            </a: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64850"/>
            <a:ext cx="8560325" cy="46121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Changes in -09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Updated implementation status section.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Same as for subscription state change, push-update and push-change-update are now augmented with message-publisher-id as well.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Message-publisher-id augmentation is therefore removed in </a:t>
            </a: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  <a:hlinkClick r:id="rId2"/>
              </a:rPr>
              <a:t>draft-tgraf-netconf-notif-sequencing-06</a:t>
            </a:r>
            <a:r>
              <a:rPr lang="en-US" sz="2400" dirty="0">
                <a:latin typeface="Calibri" panose="020F0502020204030204" pitchFamily="34" charset="0"/>
                <a:ea typeface="Times New Roman" panose="02020603050405020304" pitchFamily="18" charset="0"/>
              </a:rPr>
              <a:t>. Leads to one document describing the augments for message-publisher-id. </a:t>
            </a:r>
          </a:p>
          <a:p>
            <a:pPr marL="0">
              <a:spcBef>
                <a:spcPts val="0"/>
              </a:spcBef>
            </a:pPr>
            <a:r>
              <a:rPr lang="en-US" sz="2400" dirty="0">
                <a:solidFill>
                  <a:srgbClr val="000000"/>
                </a:solidFill>
              </a:rPr>
              <a:t>No pending items. All working group comments are addressed.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marL="0" marR="0" indent="0">
              <a:spcBef>
                <a:spcPts val="3000"/>
              </a:spcBef>
              <a:spcAft>
                <a:spcPts val="0"/>
              </a:spcAft>
              <a:buNone/>
            </a:pPr>
            <a:r>
              <a:rPr lang="en-US" sz="2400" b="1" dirty="0"/>
              <a:t>Next Steps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FF0000"/>
                </a:solidFill>
              </a:rPr>
              <a:t>Requesting working group last call.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F5E154-1C25-441B-90CF-A1443F6D1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3236" y="1230284"/>
            <a:ext cx="2220143" cy="4019821"/>
          </a:xfrm>
          <a:prstGeom prst="rect">
            <a:avLst/>
          </a:prstGeom>
        </p:spPr>
      </p:pic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F03D7BF8-F90A-4F8C-8FCE-B1DB1DEC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6</a:t>
            </a:fld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756537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2e1fccfb-80ca-4fe1-a574-1516544edb53}" enabled="1" method="Standard" siteId="{364e5b87-c1c7-420d-9bee-c35d19b557a1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458</Words>
  <Application>Microsoft Office PowerPoint</Application>
  <PresentationFormat>Widescreen</PresentationFormat>
  <Paragraphs>62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PowerPoint Presentation</vt:lpstr>
      <vt:lpstr>YANG Groupings for UDP Clients and UDP Servers Changes and Next steps</vt:lpstr>
      <vt:lpstr>PowerPoint Presentation</vt:lpstr>
      <vt:lpstr>UDP-based Transport for Configured Subscriptions Changes and Next steps</vt:lpstr>
      <vt:lpstr>PowerPoint Presentation</vt:lpstr>
      <vt:lpstr>Subscription to Distributed Notifications Changes and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 Präsentation</dc:title>
  <dc:creator>Graf Thomas, INI-ONE-WSN-DCF</dc:creator>
  <cp:lastModifiedBy>Graf Thomas, INI-NET-VNC-HCS</cp:lastModifiedBy>
  <cp:revision>263</cp:revision>
  <dcterms:created xsi:type="dcterms:W3CDTF">2019-11-29T14:22:02Z</dcterms:created>
  <dcterms:modified xsi:type="dcterms:W3CDTF">2024-06-30T12:42:25Z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etDate">
    <vt:lpwstr>2023-03-20T10:46:29Z</vt:lpwstr>
  </property>
  <property fmtid="{D5CDD505-2E9C-101B-9397-08002B2CF9AE}" pid="4" name="MSIP_Label_2e1fccfb-80ca-4fe1-a574-1516544edb53_Method">
    <vt:lpwstr>Standard</vt:lpwstr>
  </property>
  <property fmtid="{D5CDD505-2E9C-101B-9397-08002B2CF9AE}" pid="5" name="MSIP_Label_2e1fccfb-80ca-4fe1-a574-1516544edb53_Name">
    <vt:lpwstr>C2 Internal</vt:lpwstr>
  </property>
  <property fmtid="{D5CDD505-2E9C-101B-9397-08002B2CF9AE}" pid="6" name="MSIP_Label_2e1fccfb-80ca-4fe1-a574-1516544edb53_SiteId">
    <vt:lpwstr>364e5b87-c1c7-420d-9bee-c35d19b557a1</vt:lpwstr>
  </property>
  <property fmtid="{D5CDD505-2E9C-101B-9397-08002B2CF9AE}" pid="7" name="MSIP_Label_2e1fccfb-80ca-4fe1-a574-1516544edb53_ActionId">
    <vt:lpwstr>f20e7325-fc30-45a7-a02f-991797c0d813</vt:lpwstr>
  </property>
  <property fmtid="{D5CDD505-2E9C-101B-9397-08002B2CF9AE}" pid="8" name="MSIP_Label_2e1fccfb-80ca-4fe1-a574-1516544edb53_ContentBits">
    <vt:lpwstr>0</vt:lpwstr>
  </property>
  <property fmtid="{D5CDD505-2E9C-101B-9397-08002B2CF9AE}" pid="9" name="Sensitivity">
    <vt:lpwstr>C2 General</vt:lpwstr>
  </property>
</Properties>
</file>