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4"/>
    <p:sldMasterId id="2147483664" r:id="rId5"/>
  </p:sldMasterIdLst>
  <p:notesMasterIdLst>
    <p:notesMasterId r:id="rId21"/>
  </p:notesMasterIdLst>
  <p:sldIdLst>
    <p:sldId id="266" r:id="rId6"/>
    <p:sldId id="257" r:id="rId7"/>
    <p:sldId id="2145706283" r:id="rId8"/>
    <p:sldId id="26425" r:id="rId9"/>
    <p:sldId id="1062" r:id="rId10"/>
    <p:sldId id="2145706252" r:id="rId11"/>
    <p:sldId id="2145706254" r:id="rId12"/>
    <p:sldId id="2145706255" r:id="rId13"/>
    <p:sldId id="2145706258" r:id="rId14"/>
    <p:sldId id="2145706256" r:id="rId15"/>
    <p:sldId id="2145706257" r:id="rId16"/>
    <p:sldId id="2145706251" r:id="rId17"/>
    <p:sldId id="2145706281" r:id="rId18"/>
    <p:sldId id="2145706282" r:id="rId19"/>
    <p:sldId id="270" r:id="rId20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457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914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1371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18288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22860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27432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32004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365760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Graf Thomas, INI-NET-DCF" initials="GTI" lastIdx="1" clrIdx="0">
    <p:extLst>
      <p:ext uri="{19B8F6BF-5375-455C-9EA6-DF929625EA0E}">
        <p15:presenceInfo xmlns:p15="http://schemas.microsoft.com/office/powerpoint/2012/main" userId="S::Thomas.Graf@swisscom.com::487bc3e3-9ce7-4cdd-b7b4-8899ea88d289" providerId="AD"/>
      </p:ext>
    </p:extLst>
  </p:cmAuthor>
  <p:cmAuthor id="2" name="Tollini Marco, INI-NET-TCZ-ZH1" initials="TMI" lastIdx="19" clrIdx="1">
    <p:extLst>
      <p:ext uri="{19B8F6BF-5375-455C-9EA6-DF929625EA0E}">
        <p15:presenceInfo xmlns:p15="http://schemas.microsoft.com/office/powerpoint/2012/main" userId="S::Marco.Tollini1@swisscom.com::d4cb6fee-9458-41d7-824c-42de0d28e763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56B217F-28B1-477D-84F2-29723FAFC3F3}" v="17" dt="2024-11-02T17:39:52.670"/>
  </p1510:revLst>
</p1510:revInfo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FD7E7"/>
          </a:solidFill>
        </a:fill>
      </a:tcStyle>
    </a:wholeTbl>
    <a:band2H>
      <a:tcTxStyle/>
      <a:tcStyle>
        <a:tcBdr/>
        <a:fill>
          <a:solidFill>
            <a:srgbClr val="E8ECF4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EE7D0"/>
          </a:solidFill>
        </a:fill>
      </a:tcStyle>
    </a:wholeTbl>
    <a:band2H>
      <a:tcTxStyle/>
      <a:tcStyle>
        <a:tcBdr/>
        <a:fill>
          <a:solidFill>
            <a:srgbClr val="EFF3E9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CDCCE"/>
          </a:solidFill>
        </a:fill>
      </a:tcStyle>
    </a:wholeTbl>
    <a:band2H>
      <a:tcTxStyle/>
      <a:tcStyle>
        <a:tcBdr/>
        <a:fill>
          <a:solidFill>
            <a:srgbClr val="FDEEE8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wholeTbl>
    <a:band2H>
      <a:tcTxStyle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solidFill>
            <a:srgbClr val="000000">
              <a:alpha val="20000"/>
            </a:srgbClr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127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lastRow>
    <a:fir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round/>
            </a:ln>
          </a:left>
          <a:right>
            <a:ln w="12700" cap="flat">
              <a:solidFill>
                <a:srgbClr val="000000"/>
              </a:solidFill>
              <a:prstDash val="solid"/>
              <a:round/>
            </a:ln>
          </a:right>
          <a:top>
            <a:ln w="127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solidFill>
                <a:srgbClr val="000000"/>
              </a:solidFill>
              <a:prstDash val="solid"/>
              <a:round/>
            </a:ln>
          </a:insideH>
          <a:insideV>
            <a:ln w="12700" cap="flat">
              <a:solidFill>
                <a:srgbClr val="000000"/>
              </a:solidFill>
              <a:prstDash val="solid"/>
              <a:round/>
            </a:ln>
          </a:insideV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1" d="100"/>
          <a:sy n="141" d="100"/>
        </p:scale>
        <p:origin x="744" y="13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viewProps" Target="viewProps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10.xml"/><Relationship Id="rId23" Type="http://schemas.openxmlformats.org/officeDocument/2006/relationships/presProps" Target="presProps.xml"/><Relationship Id="rId28" Type="http://schemas.microsoft.com/office/2015/10/relationships/revisionInfo" Target="revisionInfo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commentAuthors" Target="commentAuthors.xml"/><Relationship Id="rId27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raf Thomas, INI-NET-VNC-HCS" userId="487bc3e3-9ce7-4cdd-b7b4-8899ea88d289" providerId="ADAL" clId="{656B217F-28B1-477D-84F2-29723FAFC3F3}"/>
    <pc:docChg chg="undo custSel addSld delSld modSld sldOrd">
      <pc:chgData name="Graf Thomas, INI-NET-VNC-HCS" userId="487bc3e3-9ce7-4cdd-b7b4-8899ea88d289" providerId="ADAL" clId="{656B217F-28B1-477D-84F2-29723FAFC3F3}" dt="2024-11-02T17:54:30.197" v="839" actId="20577"/>
      <pc:docMkLst>
        <pc:docMk/>
      </pc:docMkLst>
      <pc:sldChg chg="addSp delSp modSp mod">
        <pc:chgData name="Graf Thomas, INI-NET-VNC-HCS" userId="487bc3e3-9ce7-4cdd-b7b4-8899ea88d289" providerId="ADAL" clId="{656B217F-28B1-477D-84F2-29723FAFC3F3}" dt="2024-11-02T17:53:57.432" v="824" actId="20577"/>
        <pc:sldMkLst>
          <pc:docMk/>
          <pc:sldMk cId="0" sldId="257"/>
        </pc:sldMkLst>
        <pc:spChg chg="mod">
          <ac:chgData name="Graf Thomas, INI-NET-VNC-HCS" userId="487bc3e3-9ce7-4cdd-b7b4-8899ea88d289" providerId="ADAL" clId="{656B217F-28B1-477D-84F2-29723FAFC3F3}" dt="2024-11-02T17:53:47.897" v="820" actId="20577"/>
          <ac:spMkLst>
            <pc:docMk/>
            <pc:sldMk cId="0" sldId="257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2T17:53:57.432" v="824" actId="20577"/>
          <ac:spMkLst>
            <pc:docMk/>
            <pc:sldMk cId="0" sldId="257"/>
            <ac:spMk id="1453" creationId="{00000000-0000-0000-0000-000000000000}"/>
          </ac:spMkLst>
        </pc:spChg>
        <pc:picChg chg="add del mod">
          <ac:chgData name="Graf Thomas, INI-NET-VNC-HCS" userId="487bc3e3-9ce7-4cdd-b7b4-8899ea88d289" providerId="ADAL" clId="{656B217F-28B1-477D-84F2-29723FAFC3F3}" dt="2024-11-02T17:53:51.509" v="821" actId="478"/>
          <ac:picMkLst>
            <pc:docMk/>
            <pc:sldMk cId="0" sldId="257"/>
            <ac:picMk id="3" creationId="{A3CB70B7-32E3-8604-9AD6-F419B2110856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4:20:38.431" v="33" actId="20577"/>
        <pc:sldMkLst>
          <pc:docMk/>
          <pc:sldMk cId="1596945169" sldId="266"/>
        </pc:sldMkLst>
        <pc:spChg chg="mod">
          <ac:chgData name="Graf Thomas, INI-NET-VNC-HCS" userId="487bc3e3-9ce7-4cdd-b7b4-8899ea88d289" providerId="ADAL" clId="{656B217F-28B1-477D-84F2-29723FAFC3F3}" dt="2024-11-02T14:20:38.431" v="33" actId="20577"/>
          <ac:spMkLst>
            <pc:docMk/>
            <pc:sldMk cId="1596945169" sldId="266"/>
            <ac:spMk id="3" creationId="{00000000-0000-0000-0000-000000000000}"/>
          </ac:spMkLst>
        </pc:spChg>
        <pc:picChg chg="add mod">
          <ac:chgData name="Graf Thomas, INI-NET-VNC-HCS" userId="487bc3e3-9ce7-4cdd-b7b4-8899ea88d289" providerId="ADAL" clId="{656B217F-28B1-477D-84F2-29723FAFC3F3}" dt="2024-11-02T14:20:26.170" v="17" actId="1076"/>
          <ac:picMkLst>
            <pc:docMk/>
            <pc:sldMk cId="1596945169" sldId="266"/>
            <ac:picMk id="6" creationId="{374E82DD-152B-8EA3-B6ED-F159ACD492D4}"/>
          </ac:picMkLst>
        </pc:picChg>
        <pc:picChg chg="del">
          <ac:chgData name="Graf Thomas, INI-NET-VNC-HCS" userId="487bc3e3-9ce7-4cdd-b7b4-8899ea88d289" providerId="ADAL" clId="{656B217F-28B1-477D-84F2-29723FAFC3F3}" dt="2024-11-02T14:20:11.946" v="10" actId="478"/>
          <ac:picMkLst>
            <pc:docMk/>
            <pc:sldMk cId="1596945169" sldId="266"/>
            <ac:picMk id="11" creationId="{D345F695-AA6D-922F-66ED-2C0814D365CF}"/>
          </ac:picMkLst>
        </pc:picChg>
      </pc:sldChg>
      <pc:sldChg chg="modSp mod">
        <pc:chgData name="Graf Thomas, INI-NET-VNC-HCS" userId="487bc3e3-9ce7-4cdd-b7b4-8899ea88d289" providerId="ADAL" clId="{656B217F-28B1-477D-84F2-29723FAFC3F3}" dt="2024-11-02T14:27:08.394" v="187" actId="20577"/>
        <pc:sldMkLst>
          <pc:docMk/>
          <pc:sldMk cId="593293132" sldId="270"/>
        </pc:sldMkLst>
        <pc:spChg chg="mod">
          <ac:chgData name="Graf Thomas, INI-NET-VNC-HCS" userId="487bc3e3-9ce7-4cdd-b7b4-8899ea88d289" providerId="ADAL" clId="{656B217F-28B1-477D-84F2-29723FAFC3F3}" dt="2024-11-02T14:27:08.394" v="187" actId="20577"/>
          <ac:spMkLst>
            <pc:docMk/>
            <pc:sldMk cId="593293132" sldId="270"/>
            <ac:spMk id="1461" creationId="{00000000-0000-0000-0000-000000000000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4:40:18.759" v="264" actId="1076"/>
        <pc:sldMkLst>
          <pc:docMk/>
          <pc:sldMk cId="1525364606" sldId="1062"/>
        </pc:sldMkLst>
        <pc:spChg chg="mod">
          <ac:chgData name="Graf Thomas, INI-NET-VNC-HCS" userId="487bc3e3-9ce7-4cdd-b7b4-8899ea88d289" providerId="ADAL" clId="{656B217F-28B1-477D-84F2-29723FAFC3F3}" dt="2024-11-02T14:38:52.532" v="256"/>
          <ac:spMkLst>
            <pc:docMk/>
            <pc:sldMk cId="1525364606" sldId="1062"/>
            <ac:spMk id="19" creationId="{CEBC47B8-4836-4511-8B73-827D0F57004D}"/>
          </ac:spMkLst>
        </pc:spChg>
        <pc:picChg chg="add mod">
          <ac:chgData name="Graf Thomas, INI-NET-VNC-HCS" userId="487bc3e3-9ce7-4cdd-b7b4-8899ea88d289" providerId="ADAL" clId="{656B217F-28B1-477D-84F2-29723FAFC3F3}" dt="2024-11-02T14:40:18.759" v="264" actId="1076"/>
          <ac:picMkLst>
            <pc:docMk/>
            <pc:sldMk cId="1525364606" sldId="1062"/>
            <ac:picMk id="3" creationId="{6BA1DBD8-18D7-937E-A7C7-FEE8015074D3}"/>
          </ac:picMkLst>
        </pc:picChg>
        <pc:picChg chg="del">
          <ac:chgData name="Graf Thomas, INI-NET-VNC-HCS" userId="487bc3e3-9ce7-4cdd-b7b4-8899ea88d289" providerId="ADAL" clId="{656B217F-28B1-477D-84F2-29723FAFC3F3}" dt="2024-11-02T14:40:06.960" v="257" actId="478"/>
          <ac:picMkLst>
            <pc:docMk/>
            <pc:sldMk cId="1525364606" sldId="1062"/>
            <ac:picMk id="8" creationId="{E183307D-3D12-0E09-7263-9D51CA8FC6A0}"/>
          </ac:picMkLst>
        </pc:picChg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3638075850" sldId="1063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916714737" sldId="1064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1666603665" sldId="1065"/>
        </pc:sldMkLst>
      </pc:sldChg>
      <pc:sldChg chg="del">
        <pc:chgData name="Graf Thomas, INI-NET-VNC-HCS" userId="487bc3e3-9ce7-4cdd-b7b4-8899ea88d289" providerId="ADAL" clId="{656B217F-28B1-477D-84F2-29723FAFC3F3}" dt="2024-11-02T16:21:57.553" v="395" actId="47"/>
        <pc:sldMkLst>
          <pc:docMk/>
          <pc:sldMk cId="4001364847" sldId="1066"/>
        </pc:sldMkLst>
      </pc:sldChg>
      <pc:sldChg chg="modSp mod">
        <pc:chgData name="Graf Thomas, INI-NET-VNC-HCS" userId="487bc3e3-9ce7-4cdd-b7b4-8899ea88d289" providerId="ADAL" clId="{656B217F-28B1-477D-84F2-29723FAFC3F3}" dt="2024-11-02T14:31:54.818" v="234" actId="20577"/>
        <pc:sldMkLst>
          <pc:docMk/>
          <pc:sldMk cId="320697580" sldId="26425"/>
        </pc:sldMkLst>
        <pc:spChg chg="mod">
          <ac:chgData name="Graf Thomas, INI-NET-VNC-HCS" userId="487bc3e3-9ce7-4cdd-b7b4-8899ea88d289" providerId="ADAL" clId="{656B217F-28B1-477D-84F2-29723FAFC3F3}" dt="2024-11-02T14:23:04.593" v="38" actId="20577"/>
          <ac:spMkLst>
            <pc:docMk/>
            <pc:sldMk cId="320697580" sldId="26425"/>
            <ac:spMk id="3" creationId="{29C0DFD4-432D-4B0C-93DF-790441DCF5B9}"/>
          </ac:spMkLst>
        </pc:spChg>
        <pc:spChg chg="mod">
          <ac:chgData name="Graf Thomas, INI-NET-VNC-HCS" userId="487bc3e3-9ce7-4cdd-b7b4-8899ea88d289" providerId="ADAL" clId="{656B217F-28B1-477D-84F2-29723FAFC3F3}" dt="2024-11-02T14:31:54.818" v="234" actId="20577"/>
          <ac:spMkLst>
            <pc:docMk/>
            <pc:sldMk cId="320697580" sldId="26425"/>
            <ac:spMk id="6" creationId="{ABB61075-2877-B162-7D8F-97EC17B8DF39}"/>
          </ac:spMkLst>
        </pc:spChg>
      </pc:sldChg>
      <pc:sldChg chg="addSp delSp modSp mod">
        <pc:chgData name="Graf Thomas, INI-NET-VNC-HCS" userId="487bc3e3-9ce7-4cdd-b7b4-8899ea88d289" providerId="ADAL" clId="{656B217F-28B1-477D-84F2-29723FAFC3F3}" dt="2024-11-02T17:43:23.177" v="670" actId="20577"/>
        <pc:sldMkLst>
          <pc:docMk/>
          <pc:sldMk cId="2799895506" sldId="2145706251"/>
        </pc:sldMkLst>
        <pc:spChg chg="mod">
          <ac:chgData name="Graf Thomas, INI-NET-VNC-HCS" userId="487bc3e3-9ce7-4cdd-b7b4-8899ea88d289" providerId="ADAL" clId="{656B217F-28B1-477D-84F2-29723FAFC3F3}" dt="2024-11-02T17:40:00.096" v="647" actId="1076"/>
          <ac:spMkLst>
            <pc:docMk/>
            <pc:sldMk cId="2799895506" sldId="2145706251"/>
            <ac:spMk id="3" creationId="{4B51529C-5875-F2C8-3A59-29DCA152E0A8}"/>
          </ac:spMkLst>
        </pc:spChg>
        <pc:spChg chg="mod">
          <ac:chgData name="Graf Thomas, INI-NET-VNC-HCS" userId="487bc3e3-9ce7-4cdd-b7b4-8899ea88d289" providerId="ADAL" clId="{656B217F-28B1-477D-84F2-29723FAFC3F3}" dt="2024-11-02T17:43:04.290" v="666" actId="14100"/>
          <ac:spMkLst>
            <pc:docMk/>
            <pc:sldMk cId="2799895506" sldId="214570625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00.029" v="503" actId="20577"/>
          <ac:spMkLst>
            <pc:docMk/>
            <pc:sldMk cId="2799895506" sldId="214570625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2T17:43:23.177" v="670" actId="20577"/>
          <ac:graphicFrameMkLst>
            <pc:docMk/>
            <pc:sldMk cId="2799895506" sldId="2145706251"/>
            <ac:graphicFrameMk id="4" creationId="{5DBF70CC-97EC-A9C0-4D9B-B62507F3329B}"/>
          </ac:graphicFrameMkLst>
        </pc:graphicFrameChg>
        <pc:picChg chg="add mod">
          <ac:chgData name="Graf Thomas, INI-NET-VNC-HCS" userId="487bc3e3-9ce7-4cdd-b7b4-8899ea88d289" providerId="ADAL" clId="{656B217F-28B1-477D-84F2-29723FAFC3F3}" dt="2024-11-02T14:29:51.720" v="223" actId="1076"/>
          <ac:picMkLst>
            <pc:docMk/>
            <pc:sldMk cId="2799895506" sldId="2145706251"/>
            <ac:picMk id="5" creationId="{F0E1EFCC-62CA-904A-8D3A-0FEA6EA7EA0D}"/>
          </ac:picMkLst>
        </pc:picChg>
        <pc:picChg chg="del">
          <ac:chgData name="Graf Thomas, INI-NET-VNC-HCS" userId="487bc3e3-9ce7-4cdd-b7b4-8899ea88d289" providerId="ADAL" clId="{656B217F-28B1-477D-84F2-29723FAFC3F3}" dt="2024-10-25T07:40:38.862" v="0" actId="478"/>
          <ac:picMkLst>
            <pc:docMk/>
            <pc:sldMk cId="2799895506" sldId="2145706251"/>
            <ac:picMk id="11" creationId="{703C149C-EC86-4803-0E0D-78D7F067E939}"/>
          </ac:picMkLst>
        </pc:picChg>
      </pc:sldChg>
      <pc:sldChg chg="addSp delSp modSp mod">
        <pc:chgData name="Graf Thomas, INI-NET-VNC-HCS" userId="487bc3e3-9ce7-4cdd-b7b4-8899ea88d289" providerId="ADAL" clId="{656B217F-28B1-477D-84F2-29723FAFC3F3}" dt="2024-11-02T16:17:30.646" v="354" actId="13926"/>
        <pc:sldMkLst>
          <pc:docMk/>
          <pc:sldMk cId="2302738936" sldId="2145706252"/>
        </pc:sldMkLst>
        <pc:spChg chg="add del mod">
          <ac:chgData name="Graf Thomas, INI-NET-VNC-HCS" userId="487bc3e3-9ce7-4cdd-b7b4-8899ea88d289" providerId="ADAL" clId="{656B217F-28B1-477D-84F2-29723FAFC3F3}" dt="2024-11-02T16:15:02.030" v="323" actId="478"/>
          <ac:spMkLst>
            <pc:docMk/>
            <pc:sldMk cId="2302738936" sldId="2145706252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17:26.023" v="353" actId="13926"/>
          <ac:spMkLst>
            <pc:docMk/>
            <pc:sldMk cId="2302738936" sldId="2145706252"/>
            <ac:spMk id="3" creationId="{AD2EC9A0-3414-EDCD-0C3B-7FCA402B2EA5}"/>
          </ac:spMkLst>
        </pc:spChg>
        <pc:spChg chg="del mod">
          <ac:chgData name="Graf Thomas, INI-NET-VNC-HCS" userId="487bc3e3-9ce7-4cdd-b7b4-8899ea88d289" providerId="ADAL" clId="{656B217F-28B1-477D-84F2-29723FAFC3F3}" dt="2024-11-02T16:14:58.511" v="322" actId="478"/>
          <ac:spMkLst>
            <pc:docMk/>
            <pc:sldMk cId="2302738936" sldId="2145706252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7:30.646" v="354" actId="13926"/>
          <ac:spMkLst>
            <pc:docMk/>
            <pc:sldMk cId="2302738936" sldId="2145706252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4:52.096" v="321" actId="6549"/>
          <ac:spMkLst>
            <pc:docMk/>
            <pc:sldMk cId="2302738936" sldId="2145706252"/>
            <ac:spMk id="1452" creationId="{00000000-0000-0000-0000-000000000000}"/>
          </ac:spMkLst>
        </pc:spChg>
      </pc:sldChg>
      <pc:sldChg chg="modSp add del mod">
        <pc:chgData name="Graf Thomas, INI-NET-VNC-HCS" userId="487bc3e3-9ce7-4cdd-b7b4-8899ea88d289" providerId="ADAL" clId="{656B217F-28B1-477D-84F2-29723FAFC3F3}" dt="2024-11-02T16:17:57.750" v="357" actId="47"/>
        <pc:sldMkLst>
          <pc:docMk/>
          <pc:sldMk cId="2724267360" sldId="2145706253"/>
        </pc:sldMkLst>
        <pc:spChg chg="mod">
          <ac:chgData name="Graf Thomas, INI-NET-VNC-HCS" userId="487bc3e3-9ce7-4cdd-b7b4-8899ea88d289" providerId="ADAL" clId="{656B217F-28B1-477D-84F2-29723FAFC3F3}" dt="2024-11-02T14:32:59.943" v="246" actId="20577"/>
          <ac:spMkLst>
            <pc:docMk/>
            <pc:sldMk cId="2724267360" sldId="2145706253"/>
            <ac:spMk id="1452" creationId="{00000000-0000-0000-0000-000000000000}"/>
          </ac:spMkLst>
        </pc:spChg>
      </pc:sldChg>
      <pc:sldChg chg="delSp modSp add mod">
        <pc:chgData name="Graf Thomas, INI-NET-VNC-HCS" userId="487bc3e3-9ce7-4cdd-b7b4-8899ea88d289" providerId="ADAL" clId="{656B217F-28B1-477D-84F2-29723FAFC3F3}" dt="2024-11-02T17:06:32.529" v="492" actId="20577"/>
        <pc:sldMkLst>
          <pc:docMk/>
          <pc:sldMk cId="4020294929" sldId="2145706254"/>
        </pc:sldMkLst>
        <pc:spChg chg="mod">
          <ac:chgData name="Graf Thomas, INI-NET-VNC-HCS" userId="487bc3e3-9ce7-4cdd-b7b4-8899ea88d289" providerId="ADAL" clId="{656B217F-28B1-477D-84F2-29723FAFC3F3}" dt="2024-11-02T17:06:32.529" v="492" actId="20577"/>
          <ac:spMkLst>
            <pc:docMk/>
            <pc:sldMk cId="4020294929" sldId="2145706254"/>
            <ac:spMk id="2" creationId="{B316E1A9-B1E3-7D98-ECF8-7398FA14B8D7}"/>
          </ac:spMkLst>
        </pc:spChg>
        <pc:spChg chg="del">
          <ac:chgData name="Graf Thomas, INI-NET-VNC-HCS" userId="487bc3e3-9ce7-4cdd-b7b4-8899ea88d289" providerId="ADAL" clId="{656B217F-28B1-477D-84F2-29723FAFC3F3}" dt="2024-11-02T16:15:32.263" v="329" actId="478"/>
          <ac:spMkLst>
            <pc:docMk/>
            <pc:sldMk cId="4020294929" sldId="2145706254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6:17:44.843" v="355" actId="13926"/>
          <ac:spMkLst>
            <pc:docMk/>
            <pc:sldMk cId="4020294929" sldId="2145706254"/>
            <ac:spMk id="5" creationId="{C3714DF3-42F8-B66D-D12E-D5FA33EA9FF1}"/>
          </ac:spMkLst>
        </pc:spChg>
        <pc:spChg chg="del">
          <ac:chgData name="Graf Thomas, INI-NET-VNC-HCS" userId="487bc3e3-9ce7-4cdd-b7b4-8899ea88d289" providerId="ADAL" clId="{656B217F-28B1-477D-84F2-29723FAFC3F3}" dt="2024-11-02T16:15:42.170" v="332" actId="478"/>
          <ac:spMkLst>
            <pc:docMk/>
            <pc:sldMk cId="4020294929" sldId="2145706254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16:55.717" v="348" actId="20577"/>
          <ac:spMkLst>
            <pc:docMk/>
            <pc:sldMk cId="4020294929" sldId="2145706254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7:06:35.754" v="493" actId="20577"/>
        <pc:sldMkLst>
          <pc:docMk/>
          <pc:sldMk cId="802826038" sldId="2145706255"/>
        </pc:sldMkLst>
        <pc:spChg chg="mod">
          <ac:chgData name="Graf Thomas, INI-NET-VNC-HCS" userId="487bc3e3-9ce7-4cdd-b7b4-8899ea88d289" providerId="ADAL" clId="{656B217F-28B1-477D-84F2-29723FAFC3F3}" dt="2024-11-02T17:06:35.754" v="493" actId="20577"/>
          <ac:spMkLst>
            <pc:docMk/>
            <pc:sldMk cId="802826038" sldId="2145706255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0:09.163" v="390" actId="13926"/>
          <ac:spMkLst>
            <pc:docMk/>
            <pc:sldMk cId="802826038" sldId="2145706255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18:55.526" v="385" actId="20577"/>
          <ac:spMkLst>
            <pc:docMk/>
            <pc:sldMk cId="802826038" sldId="2145706255"/>
            <ac:spMk id="1452" creationId="{00000000-0000-0000-0000-000000000000}"/>
          </ac:spMkLst>
        </pc:spChg>
      </pc:sldChg>
      <pc:sldChg chg="modSp add del mod ord">
        <pc:chgData name="Graf Thomas, INI-NET-VNC-HCS" userId="487bc3e3-9ce7-4cdd-b7b4-8899ea88d289" providerId="ADAL" clId="{656B217F-28B1-477D-84F2-29723FAFC3F3}" dt="2024-11-02T16:18:46.361" v="373" actId="47"/>
        <pc:sldMkLst>
          <pc:docMk/>
          <pc:sldMk cId="1307421826" sldId="2145706255"/>
        </pc:sldMkLst>
        <pc:spChg chg="mod">
          <ac:chgData name="Graf Thomas, INI-NET-VNC-HCS" userId="487bc3e3-9ce7-4cdd-b7b4-8899ea88d289" providerId="ADAL" clId="{656B217F-28B1-477D-84F2-29723FAFC3F3}" dt="2024-11-02T16:18:43.841" v="372" actId="6549"/>
          <ac:spMkLst>
            <pc:docMk/>
            <pc:sldMk cId="1307421826" sldId="2145706255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4:13.578" v="483" actId="13926"/>
        <pc:sldMkLst>
          <pc:docMk/>
          <pc:sldMk cId="712617954" sldId="2145706256"/>
        </pc:sldMkLst>
        <pc:spChg chg="mod">
          <ac:chgData name="Graf Thomas, INI-NET-VNC-HCS" userId="487bc3e3-9ce7-4cdd-b7b4-8899ea88d289" providerId="ADAL" clId="{656B217F-28B1-477D-84F2-29723FAFC3F3}" dt="2024-11-02T17:03:27.131" v="481" actId="13926"/>
          <ac:spMkLst>
            <pc:docMk/>
            <pc:sldMk cId="712617954" sldId="2145706256"/>
            <ac:spMk id="3" creationId="{AD2EC9A0-3414-EDCD-0C3B-7FCA402B2EA5}"/>
          </ac:spMkLst>
        </pc:spChg>
        <pc:spChg chg="mod">
          <ac:chgData name="Graf Thomas, INI-NET-VNC-HCS" userId="487bc3e3-9ce7-4cdd-b7b4-8899ea88d289" providerId="ADAL" clId="{656B217F-28B1-477D-84F2-29723FAFC3F3}" dt="2024-11-02T17:04:13.578" v="483" actId="13926"/>
          <ac:spMkLst>
            <pc:docMk/>
            <pc:sldMk cId="712617954" sldId="2145706256"/>
            <ac:spMk id="6" creationId="{1969566A-34E2-73EF-089B-F0C33873C30A}"/>
          </ac:spMkLst>
        </pc:spChg>
        <pc:spChg chg="mod">
          <ac:chgData name="Graf Thomas, INI-NET-VNC-HCS" userId="487bc3e3-9ce7-4cdd-b7b4-8899ea88d289" providerId="ADAL" clId="{656B217F-28B1-477D-84F2-29723FAFC3F3}" dt="2024-11-02T16:23:51.850" v="413" actId="20577"/>
          <ac:spMkLst>
            <pc:docMk/>
            <pc:sldMk cId="712617954" sldId="2145706256"/>
            <ac:spMk id="1452" creationId="{00000000-0000-0000-0000-000000000000}"/>
          </ac:spMkLst>
        </pc:spChg>
      </pc:sldChg>
      <pc:sldChg chg="modSp add mod ord">
        <pc:chgData name="Graf Thomas, INI-NET-VNC-HCS" userId="487bc3e3-9ce7-4cdd-b7b4-8899ea88d289" providerId="ADAL" clId="{656B217F-28B1-477D-84F2-29723FAFC3F3}" dt="2024-11-02T17:06:19.514" v="491" actId="13926"/>
        <pc:sldMkLst>
          <pc:docMk/>
          <pc:sldMk cId="3439327153" sldId="2145706257"/>
        </pc:sldMkLst>
        <pc:spChg chg="mod">
          <ac:chgData name="Graf Thomas, INI-NET-VNC-HCS" userId="487bc3e3-9ce7-4cdd-b7b4-8899ea88d289" providerId="ADAL" clId="{656B217F-28B1-477D-84F2-29723FAFC3F3}" dt="2024-11-02T17:06:19.514" v="491" actId="13926"/>
          <ac:spMkLst>
            <pc:docMk/>
            <pc:sldMk cId="3439327153" sldId="2145706257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7:05:23.333" v="488" actId="13926"/>
          <ac:spMkLst>
            <pc:docMk/>
            <pc:sldMk cId="3439327153" sldId="2145706257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4:06.943" v="426" actId="20577"/>
          <ac:spMkLst>
            <pc:docMk/>
            <pc:sldMk cId="3439327153" sldId="2145706257"/>
            <ac:spMk id="1452" creationId="{00000000-0000-0000-0000-000000000000}"/>
          </ac:spMkLst>
        </pc:spChg>
      </pc:sldChg>
      <pc:sldChg chg="modSp add mod">
        <pc:chgData name="Graf Thomas, INI-NET-VNC-HCS" userId="487bc3e3-9ce7-4cdd-b7b4-8899ea88d289" providerId="ADAL" clId="{656B217F-28B1-477D-84F2-29723FAFC3F3}" dt="2024-11-02T16:28:58.260" v="479" actId="13926"/>
        <pc:sldMkLst>
          <pc:docMk/>
          <pc:sldMk cId="2675805009" sldId="2145706258"/>
        </pc:sldMkLst>
        <pc:spChg chg="mod">
          <ac:chgData name="Graf Thomas, INI-NET-VNC-HCS" userId="487bc3e3-9ce7-4cdd-b7b4-8899ea88d289" providerId="ADAL" clId="{656B217F-28B1-477D-84F2-29723FAFC3F3}" dt="2024-11-02T16:28:58.260" v="479" actId="13926"/>
          <ac:spMkLst>
            <pc:docMk/>
            <pc:sldMk cId="2675805009" sldId="2145706258"/>
            <ac:spMk id="2" creationId="{B316E1A9-B1E3-7D98-ECF8-7398FA14B8D7}"/>
          </ac:spMkLst>
        </pc:spChg>
        <pc:spChg chg="mod">
          <ac:chgData name="Graf Thomas, INI-NET-VNC-HCS" userId="487bc3e3-9ce7-4cdd-b7b4-8899ea88d289" providerId="ADAL" clId="{656B217F-28B1-477D-84F2-29723FAFC3F3}" dt="2024-11-02T16:28:41.296" v="467" actId="20577"/>
          <ac:spMkLst>
            <pc:docMk/>
            <pc:sldMk cId="2675805009" sldId="2145706258"/>
            <ac:spMk id="5" creationId="{C3714DF3-42F8-B66D-D12E-D5FA33EA9FF1}"/>
          </ac:spMkLst>
        </pc:spChg>
        <pc:spChg chg="mod">
          <ac:chgData name="Graf Thomas, INI-NET-VNC-HCS" userId="487bc3e3-9ce7-4cdd-b7b4-8899ea88d289" providerId="ADAL" clId="{656B217F-28B1-477D-84F2-29723FAFC3F3}" dt="2024-11-02T16:27:17.054" v="439" actId="20577"/>
          <ac:spMkLst>
            <pc:docMk/>
            <pc:sldMk cId="2675805009" sldId="2145706258"/>
            <ac:spMk id="1452" creationId="{00000000-0000-0000-0000-000000000000}"/>
          </ac:spMkLst>
        </pc:spChg>
      </pc:sldChg>
      <pc:sldChg chg="add del">
        <pc:chgData name="Graf Thomas, INI-NET-VNC-HCS" userId="487bc3e3-9ce7-4cdd-b7b4-8899ea88d289" providerId="ADAL" clId="{656B217F-28B1-477D-84F2-29723FAFC3F3}" dt="2024-11-02T17:43:16.089" v="669" actId="2696"/>
        <pc:sldMkLst>
          <pc:docMk/>
          <pc:sldMk cId="1552717135" sldId="2145706280"/>
        </pc:sldMkLst>
      </pc:sldChg>
      <pc:sldChg chg="modSp add mod">
        <pc:chgData name="Graf Thomas, INI-NET-VNC-HCS" userId="487bc3e3-9ce7-4cdd-b7b4-8899ea88d289" providerId="ADAL" clId="{656B217F-28B1-477D-84F2-29723FAFC3F3}" dt="2024-11-02T17:43:08.211" v="667" actId="14100"/>
        <pc:sldMkLst>
          <pc:docMk/>
          <pc:sldMk cId="528691890" sldId="2145706281"/>
        </pc:sldMkLst>
        <pc:spChg chg="mod">
          <ac:chgData name="Graf Thomas, INI-NET-VNC-HCS" userId="487bc3e3-9ce7-4cdd-b7b4-8899ea88d289" providerId="ADAL" clId="{656B217F-28B1-477D-84F2-29723FAFC3F3}" dt="2024-11-02T17:43:08.211" v="667" actId="14100"/>
          <ac:spMkLst>
            <pc:docMk/>
            <pc:sldMk cId="528691890" sldId="2145706281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30:44.457" v="505" actId="20577"/>
          <ac:spMkLst>
            <pc:docMk/>
            <pc:sldMk cId="528691890" sldId="2145706281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2T17:41:50.725" v="656" actId="2165"/>
          <ac:graphicFrameMkLst>
            <pc:docMk/>
            <pc:sldMk cId="528691890" sldId="2145706281"/>
            <ac:graphicFrameMk id="4" creationId="{5DBF70CC-97EC-A9C0-4D9B-B62507F3329B}"/>
          </ac:graphicFrameMkLst>
        </pc:graphicFrameChg>
      </pc:sldChg>
      <pc:sldChg chg="modSp add mod">
        <pc:chgData name="Graf Thomas, INI-NET-VNC-HCS" userId="487bc3e3-9ce7-4cdd-b7b4-8899ea88d289" providerId="ADAL" clId="{656B217F-28B1-477D-84F2-29723FAFC3F3}" dt="2024-11-02T17:43:12.131" v="668" actId="14100"/>
        <pc:sldMkLst>
          <pc:docMk/>
          <pc:sldMk cId="3521643054" sldId="2145706282"/>
        </pc:sldMkLst>
        <pc:spChg chg="mod">
          <ac:chgData name="Graf Thomas, INI-NET-VNC-HCS" userId="487bc3e3-9ce7-4cdd-b7b4-8899ea88d289" providerId="ADAL" clId="{656B217F-28B1-477D-84F2-29723FAFC3F3}" dt="2024-11-02T17:43:12.131" v="668" actId="14100"/>
          <ac:spMkLst>
            <pc:docMk/>
            <pc:sldMk cId="3521643054" sldId="2145706282"/>
            <ac:spMk id="6" creationId="{024DC3B6-499C-4E15-9336-2F15A0DFB843}"/>
          </ac:spMkLst>
        </pc:spChg>
        <pc:spChg chg="mod">
          <ac:chgData name="Graf Thomas, INI-NET-VNC-HCS" userId="487bc3e3-9ce7-4cdd-b7b4-8899ea88d289" providerId="ADAL" clId="{656B217F-28B1-477D-84F2-29723FAFC3F3}" dt="2024-11-02T17:42:17.955" v="657" actId="20577"/>
          <ac:spMkLst>
            <pc:docMk/>
            <pc:sldMk cId="3521643054" sldId="2145706282"/>
            <ac:spMk id="19" creationId="{56D79134-17A9-8BC8-B7D0-97BCFFB9A6B2}"/>
          </ac:spMkLst>
        </pc:spChg>
        <pc:graphicFrameChg chg="mod modGraphic">
          <ac:chgData name="Graf Thomas, INI-NET-VNC-HCS" userId="487bc3e3-9ce7-4cdd-b7b4-8899ea88d289" providerId="ADAL" clId="{656B217F-28B1-477D-84F2-29723FAFC3F3}" dt="2024-11-02T17:41:42.194" v="655" actId="2165"/>
          <ac:graphicFrameMkLst>
            <pc:docMk/>
            <pc:sldMk cId="3521643054" sldId="2145706282"/>
            <ac:graphicFrameMk id="4" creationId="{5DBF70CC-97EC-A9C0-4D9B-B62507F3329B}"/>
          </ac:graphicFrameMkLst>
        </pc:graphicFrameChg>
      </pc:sldChg>
      <pc:sldChg chg="modSp add mod">
        <pc:chgData name="Graf Thomas, INI-NET-VNC-HCS" userId="487bc3e3-9ce7-4cdd-b7b4-8899ea88d289" providerId="ADAL" clId="{656B217F-28B1-477D-84F2-29723FAFC3F3}" dt="2024-11-02T17:54:30.197" v="839" actId="20577"/>
        <pc:sldMkLst>
          <pc:docMk/>
          <pc:sldMk cId="1390985706" sldId="2145706283"/>
        </pc:sldMkLst>
        <pc:spChg chg="mod">
          <ac:chgData name="Graf Thomas, INI-NET-VNC-HCS" userId="487bc3e3-9ce7-4cdd-b7b4-8899ea88d289" providerId="ADAL" clId="{656B217F-28B1-477D-84F2-29723FAFC3F3}" dt="2024-11-02T17:54:30.197" v="839" actId="20577"/>
          <ac:spMkLst>
            <pc:docMk/>
            <pc:sldMk cId="1390985706" sldId="2145706283"/>
            <ac:spMk id="1452" creationId="{00000000-0000-0000-0000-000000000000}"/>
          </ac:spMkLst>
        </pc:spChg>
        <pc:spChg chg="mod">
          <ac:chgData name="Graf Thomas, INI-NET-VNC-HCS" userId="487bc3e3-9ce7-4cdd-b7b4-8899ea88d289" providerId="ADAL" clId="{656B217F-28B1-477D-84F2-29723FAFC3F3}" dt="2024-11-02T17:54:22.911" v="831" actId="14100"/>
          <ac:spMkLst>
            <pc:docMk/>
            <pc:sldMk cId="1390985706" sldId="2145706283"/>
            <ac:spMk id="1453" creationId="{00000000-0000-0000-0000-000000000000}"/>
          </ac:spMkLst>
        </pc:spChg>
        <pc:picChg chg="mod">
          <ac:chgData name="Graf Thomas, INI-NET-VNC-HCS" userId="487bc3e3-9ce7-4cdd-b7b4-8899ea88d289" providerId="ADAL" clId="{656B217F-28B1-477D-84F2-29723FAFC3F3}" dt="2024-11-02T17:54:14.393" v="829" actId="1076"/>
          <ac:picMkLst>
            <pc:docMk/>
            <pc:sldMk cId="1390985706" sldId="2145706283"/>
            <ac:picMk id="3" creationId="{A3CB70B7-32E3-8604-9AD6-F419B2110856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5" name="Shape 1445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446" name="Shape 1446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22850B7-243E-B44C-91D9-EC504FD0DDA1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7357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1294684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Text"/>
          <p:cNvSpPr txBox="1">
            <a:spLocks noGrp="1"/>
          </p:cNvSpPr>
          <p:nvPr>
            <p:ph type="title"/>
          </p:nvPr>
        </p:nvSpPr>
        <p:spPr>
          <a:xfrm>
            <a:off x="685800" y="1597820"/>
            <a:ext cx="7772400" cy="1102521"/>
          </a:xfrm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13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45720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91440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137160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182880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01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799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741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691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685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6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7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8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9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0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8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2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3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4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5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6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97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05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99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0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1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2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3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4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2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6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7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8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09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0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1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19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13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4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5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6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7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8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26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0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1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2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3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4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5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33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27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8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9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0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1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2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40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34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5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6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7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8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9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798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748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742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3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4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5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6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7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55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49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0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1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2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3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4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2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56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7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8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9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0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1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9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63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4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5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6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7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68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76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0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1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2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3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4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5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83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77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8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79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0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1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2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0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84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5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6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7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8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9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97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791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2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3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4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5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6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800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802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803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80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7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925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867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817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811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2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3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4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5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6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24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18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9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0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1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2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3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1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25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6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7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8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9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0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8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2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3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4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5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6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37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45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39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0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1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2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3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4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2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6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7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8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49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0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1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59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53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4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5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6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7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8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66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60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1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2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3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4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5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924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874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868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9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0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1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2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3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1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75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6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7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8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9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0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88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2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3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4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5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6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7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95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89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0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1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2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3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4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2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896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7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8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9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0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1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9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03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4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5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6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7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08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16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0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1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2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3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4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5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23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917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8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19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0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1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2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926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928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92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05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99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94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93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4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4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5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6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5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6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8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7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7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9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8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04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99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99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0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1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0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1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2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3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2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3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04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4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05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05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054" name="Title Text"/>
          <p:cNvSpPr txBox="1">
            <a:spLocks noGrp="1"/>
          </p:cNvSpPr>
          <p:nvPr>
            <p:ph type="title"/>
          </p:nvPr>
        </p:nvSpPr>
        <p:spPr>
          <a:xfrm>
            <a:off x="457200" y="204786"/>
            <a:ext cx="3008435" cy="871539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055" name="Body Level One…"/>
          <p:cNvSpPr txBox="1">
            <a:spLocks noGrp="1"/>
          </p:cNvSpPr>
          <p:nvPr>
            <p:ph type="body" idx="1"/>
          </p:nvPr>
        </p:nvSpPr>
        <p:spPr>
          <a:xfrm>
            <a:off x="3575537" y="204788"/>
            <a:ext cx="5111263" cy="4389836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800"/>
              </a:spcBef>
              <a:buSzTx/>
              <a:buFontTx/>
              <a:buNone/>
              <a:defRPr sz="24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056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200" y="1076326"/>
            <a:ext cx="3008435" cy="3518297"/>
          </a:xfrm>
          <a:prstGeom prst="rect">
            <a:avLst/>
          </a:prstGeom>
        </p:spPr>
        <p:txBody>
          <a:bodyPr lIns="44450" tIns="44450" rIns="44450" bIns="44450"/>
          <a:lstStyle/>
          <a:p>
            <a: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1057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80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178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120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070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064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5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6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7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8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69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77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1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2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3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4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5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6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84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78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9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0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1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2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3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1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85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6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7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8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9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0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98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2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3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4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5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6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7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05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099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0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1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2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3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4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2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06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7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8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9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0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1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19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13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4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5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6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7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8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177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7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121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2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3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4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5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6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34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28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29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0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1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2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3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1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5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6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7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8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39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0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48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2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3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4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5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6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7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55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49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0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1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2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3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4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2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56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7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8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9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0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1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69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63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4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5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6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7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8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76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70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1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2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3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4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5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179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181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182" name="Title Text"/>
          <p:cNvSpPr txBox="1">
            <a:spLocks noGrp="1"/>
          </p:cNvSpPr>
          <p:nvPr>
            <p:ph type="title"/>
          </p:nvPr>
        </p:nvSpPr>
        <p:spPr>
          <a:xfrm>
            <a:off x="1792165" y="3600450"/>
            <a:ext cx="5486401" cy="425054"/>
          </a:xfrm>
          <a:prstGeom prst="rect">
            <a:avLst/>
          </a:prstGeom>
        </p:spPr>
        <p:txBody>
          <a:bodyPr lIns="44450" tIns="44450" rIns="44450" bIns="44450" anchor="b"/>
          <a:lstStyle>
            <a:lvl1pPr algn="l" defTabSz="914400">
              <a:lnSpc>
                <a:spcPct val="90000"/>
              </a:lnSpc>
              <a:defRPr sz="15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1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165" y="459581"/>
            <a:ext cx="5486401" cy="3086101"/>
          </a:xfrm>
          <a:prstGeom prst="rect">
            <a:avLst/>
          </a:prstGeom>
        </p:spPr>
        <p:txBody>
          <a:bodyPr lIns="91439" rIns="91439">
            <a:noAutofit/>
          </a:bodyPr>
          <a:lstStyle/>
          <a:p>
            <a:endParaRPr/>
          </a:p>
        </p:txBody>
      </p:sp>
      <p:sp>
        <p:nvSpPr>
          <p:cNvPr id="1184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792165" y="4025503"/>
            <a:ext cx="5486401" cy="603648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300"/>
              </a:spcBef>
              <a:buSzTx/>
              <a:buFontTx/>
              <a:buNone/>
              <a:defRPr sz="10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185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08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306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248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198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192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3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4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5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6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97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05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199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0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1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2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3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4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2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06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7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8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09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0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1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19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13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4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5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6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7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8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26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0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1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2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3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4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5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33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27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8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9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0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1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2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0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34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5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6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7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8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9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47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241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2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3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4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5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6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305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255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249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0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1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2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3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4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2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56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7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8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9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0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1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9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63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4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5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6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7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68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76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0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1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2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3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4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5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83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7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8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79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0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1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2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0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84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5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6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7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8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9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97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1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2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3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4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5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6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04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98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9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0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1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2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3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307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309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310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311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312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3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43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37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32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31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2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3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3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4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5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4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4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5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6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7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36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43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38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37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8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8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9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9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0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0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1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2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1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3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2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43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43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437" name="Title Text"/>
          <p:cNvSpPr txBox="1">
            <a:spLocks noGrp="1"/>
          </p:cNvSpPr>
          <p:nvPr>
            <p:ph type="title"/>
          </p:nvPr>
        </p:nvSpPr>
        <p:spPr>
          <a:xfrm>
            <a:off x="6362700" y="457200"/>
            <a:ext cx="1790700" cy="411480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438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457200"/>
            <a:ext cx="5231424" cy="41148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43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1E4512-1D3B-4B73-B042-476E6184E8F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168D7F-8149-41A1-BACA-3AE93B5EBA3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/>
              <a:t>Click to edit Master subtitle style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31F274-2081-4043-A760-EBE78731B5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F4A492-DE76-49D9-B2D6-119D939A64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59CCC-4F98-451F-BD3B-E72AFDCA69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983037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BBDF6-FBD2-40AF-9486-BB4A908B2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AC614F-9AF2-40AF-A811-367A6AFA5E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787B81-7873-4625-90C6-65B7D39F68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062558-7E3E-4F68-94CA-8F448DCC8E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3E61FB-1357-46F5-903C-1994E98B2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52384271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FD0C7-725B-4BFF-9522-83239C8F81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7E1048-3DC5-4B9C-899F-DED6314AE2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5B5DBFD-FBBF-4914-87A2-F3A61F56D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7571A4-73D2-444B-9013-7EFE083B18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CCFB92-7142-4854-ACC6-4129F01E70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16321960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36279-2318-4AD6-A5F8-75FAC2F47D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D0583D-F808-46BC-A112-FEA6430F472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FE9A202-30E0-43D7-8764-65A6F84FDD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791E6B-307F-487A-ACE7-95C6B653CB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21F60B-CB79-4100-B5DF-1E9EA55C1E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193C06A-1F3A-41DA-8ED0-F1B0534320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3737390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22" name="Body Level One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3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E837BF-12E0-4609-8885-BA3B612070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D6F202-5F12-4652-B24C-DE18E1A337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BF7499-BB9D-474C-80E4-FBDD9AF94F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FE8ABCD-03D9-487D-A401-5C46542B96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290E7B8-775C-4651-8505-06EEF69C7C7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EE55546-7C7E-4AE1-B224-70E058A04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A87DA8F-0A89-45FF-A3CC-8973287CF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52A632D-9625-4B76-A006-24C009E135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2585826106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2A4D9-592C-47DB-A38B-6773D38A31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0F8F040-BDDF-4877-8526-169F2DA14C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E90B3BB-C496-4AF5-8EB6-7559F47A68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FE77DB-3A65-40BB-95CE-131D701F68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95458423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86202C-9526-41D5-A80B-2DF289677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E3DB588-08C7-4A6C-AB92-AA66E93DA3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6035E7-88C8-4D96-B785-776340A7B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626846526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C2E0B-BAAE-488E-8A9B-5E2F972818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C22BD-ADB1-4F08-B9D6-E993F811FC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329BCF-9547-4664-BC89-023CF460CD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4B46FE1-476B-4893-8CD9-264AC97F8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235B88A-2D78-46C2-BBA5-A7E4B6C778E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FBCD13-0D0A-4531-9C78-280B19232C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56377539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382F91-0DE7-463A-B320-CFD88985B9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A8FAE06-08B0-40A8-8F3E-C20E2667A7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de-C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2DC7CF-A958-437D-97CD-D3E81DB9235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BC2DCF7-E5CF-40ED-9C23-5F54FB7C50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B598A1-F516-4BF3-A1DB-EFB3FD805F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DCE8FE-0171-448F-8772-43B1E4122E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1979676572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D7D866-2D41-48BC-9DC3-7FEE77BA7C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477519-4E02-40D8-8B6A-3A512977D4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831AF6-5DD6-4C3B-B500-F46F75D542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5992F3-29F5-4955-B2D5-391EC52DB7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B107A-54F3-441F-911A-3CD57FDE6E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066547733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4349AB2-2AB2-43A7-8656-1622691F72C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3361E9-F971-441C-8CE6-36B5044224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CF5765-AAA1-4EBA-9889-B58751F154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F360DF-246C-4E18-B36B-0922733683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C95E4A-A865-4DAD-8AEC-EE7D584D64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41624203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On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Inhaltsplatzhalter 2"/>
          <p:cNvSpPr>
            <a:spLocks noGrp="1"/>
          </p:cNvSpPr>
          <p:nvPr>
            <p:ph idx="1" hasCustomPrompt="1"/>
          </p:nvPr>
        </p:nvSpPr>
        <p:spPr bwMode="black">
          <a:xfrm>
            <a:off x="899592" y="1113588"/>
            <a:ext cx="7884000" cy="3672000"/>
          </a:xfrm>
        </p:spPr>
        <p:txBody>
          <a:bodyPr/>
          <a:lstStyle>
            <a:lvl1pPr>
              <a:defRPr/>
            </a:lvl1pPr>
            <a:lvl2pPr>
              <a:defRPr/>
            </a:lvl2pPr>
            <a:lvl3pPr>
              <a:defRPr/>
            </a:lvl3pPr>
            <a:lvl4pPr>
              <a:defRPr/>
            </a:lvl4pPr>
            <a:lvl5pPr>
              <a:defRPr/>
            </a:lvl5pPr>
            <a:lvl6pPr>
              <a:defRPr/>
            </a:lvl6pPr>
            <a:lvl7pPr>
              <a:defRPr/>
            </a:lvl7pPr>
            <a:lvl8pPr>
              <a:defRPr/>
            </a:lvl8pPr>
            <a:lvl9pPr>
              <a:defRPr/>
            </a:lvl9pPr>
          </a:lstStyle>
          <a:p>
            <a:pPr lvl="0"/>
            <a:r>
              <a:rPr lang="en-GB"/>
              <a:t>Click to edit text. Use the buttons “Increase List Level” and “Decrease List Level” for copytext or bullet levels.</a:t>
            </a:r>
          </a:p>
          <a:p>
            <a:pPr lvl="1"/>
            <a:r>
              <a:rPr lang="en-GB"/>
              <a:t>Level 2</a:t>
            </a:r>
          </a:p>
          <a:p>
            <a:pPr lvl="2"/>
            <a:r>
              <a:rPr lang="en-GB"/>
              <a:t>Level 3</a:t>
            </a:r>
          </a:p>
          <a:p>
            <a:pPr lvl="3"/>
            <a:r>
              <a:rPr lang="en-GB"/>
              <a:t>Level 4</a:t>
            </a:r>
          </a:p>
          <a:p>
            <a:pPr lvl="4"/>
            <a:r>
              <a:rPr lang="en-GB"/>
              <a:t>Level 5</a:t>
            </a:r>
          </a:p>
          <a:p>
            <a:pPr lvl="5"/>
            <a:r>
              <a:rPr lang="en-GB"/>
              <a:t>Level 6</a:t>
            </a:r>
          </a:p>
          <a:p>
            <a:pPr lvl="6"/>
            <a:r>
              <a:rPr lang="en-GB"/>
              <a:t>Level 7</a:t>
            </a:r>
          </a:p>
          <a:p>
            <a:pPr lvl="7"/>
            <a:r>
              <a:rPr lang="en-GB"/>
              <a:t>Level 8</a:t>
            </a:r>
          </a:p>
          <a:p>
            <a:pPr lvl="8"/>
            <a:r>
              <a:rPr lang="en-GB"/>
              <a:t>Level 9</a:t>
            </a:r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 bwMode="black">
          <a:xfrm rot="16200000">
            <a:off x="-1234001" y="2544750"/>
            <a:ext cx="3078959" cy="215927"/>
          </a:xfrm>
        </p:spPr>
        <p:txBody>
          <a:bodyPr/>
          <a:lstStyle/>
          <a:p>
            <a:r>
              <a:rPr lang="en-US"/>
              <a:t>Introduction to Telemetry </a:t>
            </a:r>
            <a:endParaRPr lang="en-GB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 bwMode="black"/>
        <p:txBody>
          <a:bodyPr/>
          <a:lstStyle/>
          <a:p>
            <a:fld id="{8FF9B0DE-3FEB-4AA0-B465-B80EF7C1333D}" type="slidenum">
              <a:rPr lang="en-GB" smtClean="0"/>
              <a:t>‹#›</a:t>
            </a:fld>
            <a:endParaRPr lang="en-GB"/>
          </a:p>
        </p:txBody>
      </p:sp>
      <p:sp>
        <p:nvSpPr>
          <p:cNvPr id="12" name="Titel 11"/>
          <p:cNvSpPr>
            <a:spLocks noGrp="1"/>
          </p:cNvSpPr>
          <p:nvPr>
            <p:ph type="title" hasCustomPrompt="1"/>
          </p:nvPr>
        </p:nvSpPr>
        <p:spPr bwMode="black">
          <a:xfrm>
            <a:off x="899592" y="249492"/>
            <a:ext cx="7884000" cy="540000"/>
          </a:xfrm>
        </p:spPr>
        <p:txBody>
          <a:bodyPr/>
          <a:lstStyle>
            <a:lvl1pPr>
              <a:defRPr/>
            </a:lvl1pPr>
          </a:lstStyle>
          <a:p>
            <a:r>
              <a:rPr lang="en-GB"/>
              <a:t>Click to edit title</a:t>
            </a:r>
          </a:p>
        </p:txBody>
      </p:sp>
    </p:spTree>
    <p:extLst>
      <p:ext uri="{BB962C8B-B14F-4D97-AF65-F5344CB8AC3E}">
        <p14:creationId xmlns:p14="http://schemas.microsoft.com/office/powerpoint/2010/main" val="2634252711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Picture | Negat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Bildplatzhalter 8">
            <a:extLst>
              <a:ext uri="{FF2B5EF4-FFF2-40B4-BE49-F238E27FC236}">
                <a16:creationId xmlns:a16="http://schemas.microsoft.com/office/drawing/2014/main" id="{4CAA1A37-9204-4A25-9054-31917E425592}"/>
              </a:ext>
            </a:extLst>
          </p:cNvPr>
          <p:cNvSpPr>
            <a:spLocks noGrp="1"/>
          </p:cNvSpPr>
          <p:nvPr>
            <p:ph type="pic" sz="quarter" idx="13" hasCustomPrompt="1"/>
          </p:nvPr>
        </p:nvSpPr>
        <p:spPr bwMode="gray">
          <a:xfrm>
            <a:off x="1" y="0"/>
            <a:ext cx="9143999" cy="5143500"/>
          </a:xfrm>
          <a:solidFill>
            <a:srgbClr val="DDE3E7"/>
          </a:solidFill>
        </p:spPr>
        <p:txBody>
          <a:bodyPr lIns="9432000" rIns="504000" bIns="0" anchor="ctr"/>
          <a:lstStyle>
            <a:lvl1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900" b="0">
                <a:latin typeface="+mn-lt"/>
              </a:defRPr>
            </a:lvl1pPr>
            <a:lvl2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2pPr>
            <a:lvl3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3pPr>
            <a:lvl4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4pPr>
            <a:lvl5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5pPr>
            <a:lvl6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6pPr>
            <a:lvl7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7pPr>
            <a:lvl8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8pPr>
            <a:lvl9pPr marL="0" indent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900"/>
            </a:lvl9pPr>
          </a:lstStyle>
          <a:p>
            <a:pPr lvl="0"/>
            <a:r>
              <a:rPr lang="en-GB"/>
              <a:t>To add a picture, please right click the image placeholder and bring it to front. </a:t>
            </a:r>
            <a:br>
              <a:rPr lang="en-GB"/>
            </a:br>
            <a:br>
              <a:rPr lang="en-GB"/>
            </a:br>
            <a:r>
              <a:rPr lang="en-GB"/>
              <a:t>You can now insert a picture by clicking on the placeholder image icon. Then click the Reset button on the Home menu tab to send the picture to background.</a:t>
            </a:r>
          </a:p>
        </p:txBody>
      </p:sp>
      <p:sp>
        <p:nvSpPr>
          <p:cNvPr id="10" name="Text Placeholder 5">
            <a:extLst>
              <a:ext uri="{FF2B5EF4-FFF2-40B4-BE49-F238E27FC236}">
                <a16:creationId xmlns:a16="http://schemas.microsoft.com/office/drawing/2014/main" id="{CDB9E957-3F55-4CEB-ABFA-916F4BB161AA}"/>
              </a:ext>
            </a:extLst>
          </p:cNvPr>
          <p:cNvSpPr>
            <a:spLocks noGrp="1" noChangeAspect="1"/>
          </p:cNvSpPr>
          <p:nvPr>
            <p:ph type="body" sz="quarter" idx="15" hasCustomPrompt="1"/>
          </p:nvPr>
        </p:nvSpPr>
        <p:spPr bwMode="gray">
          <a:xfrm>
            <a:off x="197514" y="3840391"/>
            <a:ext cx="175500" cy="945605"/>
          </a:xfrm>
          <a:blipFill>
            <a:blip r:embed="rId2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2" name="Titel 1"/>
          <p:cNvSpPr>
            <a:spLocks noGrp="1"/>
          </p:cNvSpPr>
          <p:nvPr>
            <p:ph type="ctrTitle" hasCustomPrompt="1"/>
          </p:nvPr>
        </p:nvSpPr>
        <p:spPr bwMode="gray">
          <a:xfrm>
            <a:off x="899592" y="250031"/>
            <a:ext cx="6156000" cy="2429252"/>
          </a:xfrm>
        </p:spPr>
        <p:txBody>
          <a:bodyPr tIns="0" bIns="0" anchor="b"/>
          <a:lstStyle>
            <a:lvl1pPr algn="l">
              <a:lnSpc>
                <a:spcPct val="90000"/>
              </a:lnSpc>
              <a:defRPr sz="4950" b="1" i="0" spc="-113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GB"/>
              <a:t>Click to edit title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 hasCustomPrompt="1"/>
          </p:nvPr>
        </p:nvSpPr>
        <p:spPr bwMode="gray">
          <a:xfrm>
            <a:off x="899592" y="2787235"/>
            <a:ext cx="6156000" cy="540000"/>
          </a:xfrm>
        </p:spPr>
        <p:txBody>
          <a:bodyPr/>
          <a:lstStyle>
            <a:lvl1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1pPr>
            <a:lvl2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2pPr>
            <a:lvl3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3pPr>
            <a:lvl4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4pPr>
            <a:lvl5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5pPr>
            <a:lvl6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6pPr>
            <a:lvl7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7pPr>
            <a:lvl8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8pPr>
            <a:lvl9pPr marL="0" indent="0" algn="l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500" b="0" spc="-38" baseline="0">
                <a:solidFill>
                  <a:schemeClr val="bg1"/>
                </a:solidFill>
                <a:latin typeface="+mn-lt"/>
              </a:defRPr>
            </a:lvl9pPr>
          </a:lstStyle>
          <a:p>
            <a:r>
              <a:rPr lang="en-GB"/>
              <a:t>Click to edit subline</a:t>
            </a:r>
          </a:p>
          <a:p>
            <a:pPr lvl="1"/>
            <a:r>
              <a:rPr lang="en-GB"/>
              <a:t>Level 2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2FBF00-184A-445D-86C9-C33582C67623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 bwMode="gray">
          <a:xfrm>
            <a:off x="191700" y="270000"/>
            <a:ext cx="256500" cy="345600"/>
          </a:xfrm>
          <a:blipFill>
            <a:blip r:embed="rId3" cstate="print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tretch>
              <a:fillRect/>
            </a:stretch>
          </a:blipFill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1pPr>
            <a:lvl2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 sz="100">
                <a:solidFill>
                  <a:schemeClr val="bg1"/>
                </a:solidFill>
              </a:defRPr>
            </a:lvl2pPr>
            <a:lvl3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3pPr>
            <a:lvl4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4pPr>
            <a:lvl5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5pPr>
            <a:lvl6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6pPr>
            <a:lvl7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7pPr>
            <a:lvl8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8pPr>
            <a:lvl9pPr marL="0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100">
                <a:solidFill>
                  <a:schemeClr val="bg1"/>
                </a:solidFill>
              </a:defRPr>
            </a:lvl9pPr>
          </a:lstStyle>
          <a:p>
            <a:pPr lvl="0"/>
            <a:r>
              <a:rPr lang="en-GB"/>
              <a:t> 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E6E9A991-EE31-4DB7-89CA-2351FF78238B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99592" y="4272939"/>
            <a:ext cx="6156684" cy="513057"/>
          </a:xfrm>
        </p:spPr>
        <p:txBody>
          <a:bodyPr anchor="b"/>
          <a:lstStyle>
            <a:lvl1pPr marL="0" indent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  <a:defRPr>
                <a:solidFill>
                  <a:schemeClr val="bg1"/>
                </a:solidFill>
              </a:defRPr>
            </a:lvl1pPr>
            <a:lvl2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2pPr>
            <a:lvl3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3pPr>
            <a:lvl4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4pPr>
            <a:lvl5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5pPr>
            <a:lvl6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6pPr>
            <a:lvl7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7pPr>
            <a:lvl8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8pPr>
            <a:lvl9pPr marL="0" indent="0">
              <a:spcBef>
                <a:spcPts val="0"/>
              </a:spcBef>
              <a:spcAft>
                <a:spcPts val="0"/>
              </a:spcAft>
              <a:buNone/>
              <a:defRPr>
                <a:solidFill>
                  <a:schemeClr val="bg1"/>
                </a:solidFill>
              </a:defRPr>
            </a:lvl9pPr>
          </a:lstStyle>
          <a:p>
            <a:r>
              <a:rPr lang="en-GB"/>
              <a:t>C2 Internal</a:t>
            </a:r>
          </a:p>
        </p:txBody>
      </p:sp>
    </p:spTree>
    <p:extLst>
      <p:ext uri="{BB962C8B-B14F-4D97-AF65-F5344CB8AC3E}">
        <p14:creationId xmlns:p14="http://schemas.microsoft.com/office/powerpoint/2010/main" val="1372200124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31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457200" y="1200150"/>
            <a:ext cx="4038600" cy="3394473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39" indent="-320039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3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0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188" cy="479823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45720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91440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137160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182880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30" y="1151334"/>
            <a:ext cx="4041776" cy="479823"/>
          </a:xfrm>
          <a:prstGeom prst="rect">
            <a:avLst/>
          </a:prstGeom>
        </p:spPr>
        <p:txBody>
          <a:bodyPr anchor="b"/>
          <a:lstStyle/>
          <a:p>
            <a:pPr marL="0" indent="0">
              <a:spcBef>
                <a:spcPts val="500"/>
              </a:spcBef>
              <a:buSzTx/>
              <a:buFontTx/>
              <a:buNone/>
              <a:defRPr sz="2400" b="1"/>
            </a:pPr>
            <a:endParaRPr/>
          </a:p>
        </p:txBody>
      </p:sp>
      <p:sp>
        <p:nvSpPr>
          <p:cNvPr id="42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5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163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105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5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9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9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3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7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8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76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0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1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2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3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4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5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83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77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8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79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0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1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2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0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84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5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6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7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8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89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97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1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2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3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4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5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6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04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98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99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0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1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2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3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162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112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106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7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8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09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0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1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19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13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4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5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6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7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18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26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0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1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2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3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4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5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33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27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8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29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0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1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2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0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34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5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6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7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8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39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47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1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2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3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4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5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6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54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48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49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0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1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2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3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61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155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6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7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8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59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60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164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166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167" name="Title Text"/>
          <p:cNvSpPr txBox="1">
            <a:spLocks noGrp="1"/>
          </p:cNvSpPr>
          <p:nvPr>
            <p:ph type="title"/>
          </p:nvPr>
        </p:nvSpPr>
        <p:spPr>
          <a:xfrm>
            <a:off x="685800" y="1597819"/>
            <a:ext cx="7772400" cy="110252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168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 lIns="44450" tIns="44450" rIns="44450" bIns="44450"/>
          <a:lstStyle>
            <a:lvl1pPr marL="0" indent="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algn="ctr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169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2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290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232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182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176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7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8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79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0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1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89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83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4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5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6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7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88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196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0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1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2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3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4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5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03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197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8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199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0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1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2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0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04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5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6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7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8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09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17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1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2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3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4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5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6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24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18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19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0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1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2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3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31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225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6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7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8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29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0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289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239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233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4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5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6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7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38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46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0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1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2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3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4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5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53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47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8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49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0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1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2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0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54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5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6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7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8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59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67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1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2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3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4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5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6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74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68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69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0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1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2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3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1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75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6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7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8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79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0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288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282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3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4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5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6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287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291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293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294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295" name="Body Level One…"/>
          <p:cNvSpPr txBox="1">
            <a:spLocks noGrp="1"/>
          </p:cNvSpPr>
          <p:nvPr>
            <p:ph type="body" idx="1"/>
          </p:nvPr>
        </p:nvSpPr>
        <p:spPr>
          <a:xfrm>
            <a:off x="990600" y="1485900"/>
            <a:ext cx="7162800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29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19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417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359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309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303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4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5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6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7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08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16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0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1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2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3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4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5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23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17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8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19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0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1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2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0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24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5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6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7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8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29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37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1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2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3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4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5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6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44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38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39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0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1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2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3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1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45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6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7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8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49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0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58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352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3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4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5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6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57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416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366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360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1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2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3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4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5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73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67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8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69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0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1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2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0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74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5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6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7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8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79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87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1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2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3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4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5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6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394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88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89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0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1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2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3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1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395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6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7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8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399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0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08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2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3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4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5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6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07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15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09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0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1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2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3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14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418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420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421" name="Title Text"/>
          <p:cNvSpPr txBox="1">
            <a:spLocks noGrp="1"/>
          </p:cNvSpPr>
          <p:nvPr>
            <p:ph type="title"/>
          </p:nvPr>
        </p:nvSpPr>
        <p:spPr>
          <a:xfrm>
            <a:off x="722435" y="3305176"/>
            <a:ext cx="7772401" cy="1021557"/>
          </a:xfrm>
          <a:prstGeom prst="rect">
            <a:avLst/>
          </a:prstGeom>
        </p:spPr>
        <p:txBody>
          <a:bodyPr lIns="44450" tIns="44450" rIns="44450" bIns="44450" anchor="t"/>
          <a:lstStyle>
            <a:lvl1pPr algn="l" defTabSz="914400">
              <a:lnSpc>
                <a:spcPct val="90000"/>
              </a:lnSpc>
              <a:defRPr sz="3000" b="1" cap="all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422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722435" y="2180034"/>
            <a:ext cx="7772401" cy="1125141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500"/>
              </a:spcBef>
              <a:buSzTx/>
              <a:buFontTx/>
              <a:buNone/>
              <a:defRPr sz="15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23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6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544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486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436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430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1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2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3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4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5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43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37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8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39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0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1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2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0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44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5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6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7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8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49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57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1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2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3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4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5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6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64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58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59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0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1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2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3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1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65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6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7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8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69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0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78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2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3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4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5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6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77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485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479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0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1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2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3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4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543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493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487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8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89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0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1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2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0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494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5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6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7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8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499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07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1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2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3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4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5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6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14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08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09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0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1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2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3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1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15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6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7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8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19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0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28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2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3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4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5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6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27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35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29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0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1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2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3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4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42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536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7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8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39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0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41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545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547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548" name="Title Text"/>
          <p:cNvSpPr txBox="1">
            <a:spLocks noGrp="1"/>
          </p:cNvSpPr>
          <p:nvPr>
            <p:ph type="title"/>
          </p:nvPr>
        </p:nvSpPr>
        <p:spPr>
          <a:xfrm>
            <a:off x="990600" y="457200"/>
            <a:ext cx="7162800" cy="857250"/>
          </a:xfrm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549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990600" y="1485900"/>
            <a:ext cx="3511063" cy="3086100"/>
          </a:xfrm>
          <a:prstGeom prst="rect">
            <a:avLst/>
          </a:prstGeom>
        </p:spPr>
        <p:txBody>
          <a:bodyPr lIns="44450" tIns="44450" rIns="44450" bIns="44450"/>
          <a:lstStyle>
            <a:lvl1pPr marL="214313" indent="-214313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1pPr>
            <a:lvl2pPr marL="214313" indent="128586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2pPr>
            <a:lvl3pPr marL="214313" indent="4714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3pPr>
            <a:lvl4pPr marL="214313" indent="8143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4pPr>
            <a:lvl5pPr marL="214313" indent="1157287" defTabSz="914400">
              <a:lnSpc>
                <a:spcPct val="90000"/>
              </a:lnSpc>
              <a:buSzTx/>
              <a:buFontTx/>
              <a:buNone/>
              <a:defRPr sz="21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550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73" name="Group 118"/>
          <p:cNvGrpSpPr/>
          <p:nvPr/>
        </p:nvGrpSpPr>
        <p:grpSpPr>
          <a:xfrm>
            <a:off x="70339" y="59532"/>
            <a:ext cx="8954966" cy="4980385"/>
            <a:chOff x="0" y="0"/>
            <a:chExt cx="8954965" cy="4980384"/>
          </a:xfrm>
        </p:grpSpPr>
        <p:grpSp>
          <p:nvGrpSpPr>
            <p:cNvPr id="671" name="Group 116"/>
            <p:cNvGrpSpPr/>
            <p:nvPr/>
          </p:nvGrpSpPr>
          <p:grpSpPr>
            <a:xfrm>
              <a:off x="0" y="-1"/>
              <a:ext cx="8954966" cy="4980386"/>
              <a:chOff x="0" y="0"/>
              <a:chExt cx="8954965" cy="4980384"/>
            </a:xfrm>
          </p:grpSpPr>
          <p:grpSp>
            <p:nvGrpSpPr>
              <p:cNvPr id="613" name="Group 58"/>
              <p:cNvGrpSpPr/>
              <p:nvPr/>
            </p:nvGrpSpPr>
            <p:grpSpPr>
              <a:xfrm>
                <a:off x="0" y="-1"/>
                <a:ext cx="1098535" cy="1215629"/>
                <a:chOff x="0" y="0"/>
                <a:chExt cx="1098534" cy="1215627"/>
              </a:xfrm>
            </p:grpSpPr>
            <p:grpSp>
              <p:nvGrpSpPr>
                <p:cNvPr id="563" name="Group 8"/>
                <p:cNvGrpSpPr/>
                <p:nvPr/>
              </p:nvGrpSpPr>
              <p:grpSpPr>
                <a:xfrm>
                  <a:off x="0" y="0"/>
                  <a:ext cx="1098535" cy="80962"/>
                  <a:chOff x="0" y="0"/>
                  <a:chExt cx="1098534" cy="80961"/>
                </a:xfrm>
              </p:grpSpPr>
              <p:sp>
                <p:nvSpPr>
                  <p:cNvPr id="557" name="Rectangle 2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8" name="Rectangle 3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59" name="Rectangle 4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0" name="Rectangle 5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1" name="Rectangle 6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2" name="Rectangle 7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0" name="Group 15"/>
                <p:cNvGrpSpPr/>
                <p:nvPr/>
              </p:nvGrpSpPr>
              <p:grpSpPr>
                <a:xfrm>
                  <a:off x="0" y="159543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64" name="Rectangle 9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5" name="Rectangle 10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6" name="Rectangle 11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7" name="Rectangle 12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8" name="Rectangle 13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69" name="Rectangle 14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77" name="Group 22"/>
                <p:cNvGrpSpPr/>
                <p:nvPr/>
              </p:nvGrpSpPr>
              <p:grpSpPr>
                <a:xfrm>
                  <a:off x="0" y="32265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1" name="Rectangle 16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2" name="Rectangle 17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3" name="Rectangle 18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4" name="Rectangle 19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5" name="Rectangle 20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6" name="Rectangle 21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84" name="Group 29"/>
                <p:cNvGrpSpPr/>
                <p:nvPr/>
              </p:nvGrpSpPr>
              <p:grpSpPr>
                <a:xfrm>
                  <a:off x="0" y="48577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78" name="Rectangle 23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79" name="Rectangle 24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0" name="Rectangle 25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1" name="Rectangle 26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2" name="Rectangle 27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3" name="Rectangle 28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1" name="Group 36"/>
                <p:cNvGrpSpPr/>
                <p:nvPr/>
              </p:nvGrpSpPr>
              <p:grpSpPr>
                <a:xfrm>
                  <a:off x="0" y="646509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85" name="Rectangle 30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6" name="Rectangle 31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7" name="Rectangle 32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8" name="Rectangle 33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89" name="Rectangle 34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0" name="Rectangle 35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598" name="Group 43"/>
                <p:cNvGrpSpPr/>
                <p:nvPr/>
              </p:nvGrpSpPr>
              <p:grpSpPr>
                <a:xfrm>
                  <a:off x="0" y="80962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2" name="Rectangle 37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3" name="Rectangle 38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4" name="Rectangle 39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5" name="Rectangle 40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6" name="Rectangle 41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597" name="Rectangle 42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05" name="Group 50"/>
                <p:cNvGrpSpPr/>
                <p:nvPr/>
              </p:nvGrpSpPr>
              <p:grpSpPr>
                <a:xfrm>
                  <a:off x="0" y="971550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599" name="Rectangle 44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0" name="Rectangle 45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1" name="Rectangle 46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2" name="Rectangle 47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3" name="Rectangle 48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4" name="Rectangle 49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12" name="Group 57"/>
                <p:cNvGrpSpPr/>
                <p:nvPr/>
              </p:nvGrpSpPr>
              <p:grpSpPr>
                <a:xfrm>
                  <a:off x="0" y="1134665"/>
                  <a:ext cx="1098535" cy="80963"/>
                  <a:chOff x="0" y="0"/>
                  <a:chExt cx="1098534" cy="80961"/>
                </a:xfrm>
              </p:grpSpPr>
              <p:sp>
                <p:nvSpPr>
                  <p:cNvPr id="606" name="Rectangle 51"/>
                  <p:cNvSpPr/>
                  <p:nvPr/>
                </p:nvSpPr>
                <p:spPr>
                  <a:xfrm>
                    <a:off x="0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7" name="Rectangle 52"/>
                  <p:cNvSpPr/>
                  <p:nvPr/>
                </p:nvSpPr>
                <p:spPr>
                  <a:xfrm>
                    <a:off x="20002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8" name="Rectangle 53"/>
                  <p:cNvSpPr/>
                  <p:nvPr/>
                </p:nvSpPr>
                <p:spPr>
                  <a:xfrm>
                    <a:off x="401632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09" name="Rectangle 54"/>
                  <p:cNvSpPr/>
                  <p:nvPr/>
                </p:nvSpPr>
                <p:spPr>
                  <a:xfrm>
                    <a:off x="60165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0" name="Rectangle 55"/>
                  <p:cNvSpPr/>
                  <p:nvPr/>
                </p:nvSpPr>
                <p:spPr>
                  <a:xfrm>
                    <a:off x="80167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1" name="Rectangle 56"/>
                  <p:cNvSpPr/>
                  <p:nvPr/>
                </p:nvSpPr>
                <p:spPr>
                  <a:xfrm>
                    <a:off x="100328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  <p:grpSp>
            <p:nvGrpSpPr>
              <p:cNvPr id="670" name="Group 115"/>
              <p:cNvGrpSpPr/>
              <p:nvPr/>
            </p:nvGrpSpPr>
            <p:grpSpPr>
              <a:xfrm>
                <a:off x="7858018" y="3764757"/>
                <a:ext cx="1096948" cy="1215628"/>
                <a:chOff x="0" y="0"/>
                <a:chExt cx="1096947" cy="1215627"/>
              </a:xfrm>
            </p:grpSpPr>
            <p:grpSp>
              <p:nvGrpSpPr>
                <p:cNvPr id="620" name="Group 65"/>
                <p:cNvGrpSpPr/>
                <p:nvPr/>
              </p:nvGrpSpPr>
              <p:grpSpPr>
                <a:xfrm>
                  <a:off x="-1" y="0"/>
                  <a:ext cx="1096949" cy="80962"/>
                  <a:chOff x="0" y="0"/>
                  <a:chExt cx="1096947" cy="80961"/>
                </a:xfrm>
              </p:grpSpPr>
              <p:sp>
                <p:nvSpPr>
                  <p:cNvPr id="614" name="Rectangle 59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5" name="Rectangle 60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6" name="Rectangle 61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7" name="Rectangle 62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8" name="Rectangle 63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19" name="Rectangle 64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DADADA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27" name="Group 72"/>
                <p:cNvGrpSpPr/>
                <p:nvPr/>
              </p:nvGrpSpPr>
              <p:grpSpPr>
                <a:xfrm>
                  <a:off x="-1" y="159543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1" name="Rectangle 66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2" name="Rectangle 67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3" name="Rectangle 68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4" name="Rectangle 69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5" name="Rectangle 70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6" name="Rectangle 71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CECECE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34" name="Group 79"/>
                <p:cNvGrpSpPr/>
                <p:nvPr/>
              </p:nvGrpSpPr>
              <p:grpSpPr>
                <a:xfrm>
                  <a:off x="-1" y="32265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28" name="Rectangle 73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29" name="Rectangle 74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0" name="Rectangle 75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1" name="Rectangle 76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2" name="Rectangle 77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3" name="Rectangle 78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A1A1A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1" name="Group 86"/>
                <p:cNvGrpSpPr/>
                <p:nvPr/>
              </p:nvGrpSpPr>
              <p:grpSpPr>
                <a:xfrm>
                  <a:off x="-1" y="48577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35" name="Rectangle 80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6" name="Rectangle 81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7" name="Rectangle 82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8" name="Rectangle 83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39" name="Rectangle 84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0" name="Rectangle 85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919191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48" name="Group 93"/>
                <p:cNvGrpSpPr/>
                <p:nvPr/>
              </p:nvGrpSpPr>
              <p:grpSpPr>
                <a:xfrm>
                  <a:off x="-1" y="646509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2" name="Rectangle 87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3" name="Rectangle 88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4" name="Rectangle 89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5" name="Rectangle 90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6" name="Rectangle 91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47" name="Rectangle 92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67676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55" name="Group 100"/>
                <p:cNvGrpSpPr/>
                <p:nvPr/>
              </p:nvGrpSpPr>
              <p:grpSpPr>
                <a:xfrm>
                  <a:off x="-1" y="80962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49" name="Rectangle 94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0" name="Rectangle 95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1" name="Rectangle 96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2" name="Rectangle 97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3" name="Rectangle 98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4" name="Rectangle 99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474747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2" name="Group 107"/>
                <p:cNvGrpSpPr/>
                <p:nvPr/>
              </p:nvGrpSpPr>
              <p:grpSpPr>
                <a:xfrm>
                  <a:off x="-1" y="971550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56" name="Rectangle 101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7" name="Rectangle 102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8" name="Rectangle 103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59" name="Rectangle 104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0" name="Rectangle 105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1" name="Rectangle 106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33333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  <p:grpSp>
              <p:nvGrpSpPr>
                <p:cNvPr id="669" name="Group 114"/>
                <p:cNvGrpSpPr/>
                <p:nvPr/>
              </p:nvGrpSpPr>
              <p:grpSpPr>
                <a:xfrm>
                  <a:off x="-1" y="1134665"/>
                  <a:ext cx="1096949" cy="80963"/>
                  <a:chOff x="0" y="0"/>
                  <a:chExt cx="1096947" cy="80961"/>
                </a:xfrm>
              </p:grpSpPr>
              <p:sp>
                <p:nvSpPr>
                  <p:cNvPr id="663" name="Rectangle 108"/>
                  <p:cNvSpPr/>
                  <p:nvPr/>
                </p:nvSpPr>
                <p:spPr>
                  <a:xfrm>
                    <a:off x="-1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4" name="Rectangle 109"/>
                  <p:cNvSpPr/>
                  <p:nvPr/>
                </p:nvSpPr>
                <p:spPr>
                  <a:xfrm>
                    <a:off x="193672" y="0"/>
                    <a:ext cx="10001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5" name="Rectangle 110"/>
                  <p:cNvSpPr/>
                  <p:nvPr/>
                </p:nvSpPr>
                <p:spPr>
                  <a:xfrm>
                    <a:off x="400044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6" name="Rectangle 111"/>
                  <p:cNvSpPr/>
                  <p:nvPr/>
                </p:nvSpPr>
                <p:spPr>
                  <a:xfrm>
                    <a:off x="600066" y="0"/>
                    <a:ext cx="95249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7" name="Rectangle 112"/>
                  <p:cNvSpPr/>
                  <p:nvPr/>
                </p:nvSpPr>
                <p:spPr>
                  <a:xfrm>
                    <a:off x="80167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  <p:sp>
                <p:nvSpPr>
                  <p:cNvPr id="668" name="Rectangle 113"/>
                  <p:cNvSpPr/>
                  <p:nvPr/>
                </p:nvSpPr>
                <p:spPr>
                  <a:xfrm>
                    <a:off x="1003286" y="0"/>
                    <a:ext cx="93662" cy="80962"/>
                  </a:xfrm>
                  <a:prstGeom prst="rect">
                    <a:avLst/>
                  </a:prstGeom>
                  <a:solidFill>
                    <a:srgbClr val="232323"/>
                  </a:solidFill>
                  <a:ln w="12700" cap="flat">
                    <a:noFill/>
                    <a:miter lim="400000"/>
                  </a:ln>
                  <a:effectLst>
                    <a:outerShdw blurRad="63500" dist="53882" dir="2700000" rotWithShape="0">
                      <a:srgbClr val="000000">
                        <a:alpha val="74997"/>
                      </a:srgbClr>
                    </a:outerShdw>
                  </a:effectLst>
                </p:spPr>
                <p:txBody>
                  <a:bodyPr wrap="square" lIns="45719" tIns="45719" rIns="45719" bIns="45719" numCol="1" anchor="ctr">
                    <a:noAutofit/>
                  </a:bodyPr>
                  <a:lstStyle/>
                  <a:p>
                    <a:pPr defTabSz="685800">
                      <a:defRPr sz="1600" b="1">
                        <a:latin typeface="Arial"/>
                        <a:ea typeface="Arial"/>
                        <a:cs typeface="Arial"/>
                        <a:sym typeface="Arial"/>
                      </a:defRPr>
                    </a:pPr>
                    <a:endParaRPr/>
                  </a:p>
                </p:txBody>
              </p:sp>
            </p:grpSp>
          </p:grpSp>
        </p:grpSp>
        <p:sp>
          <p:nvSpPr>
            <p:cNvPr id="672" name="Rectangle 117"/>
            <p:cNvSpPr/>
            <p:nvPr/>
          </p:nvSpPr>
          <p:spPr>
            <a:xfrm>
              <a:off x="393694" y="302418"/>
              <a:ext cx="8216789" cy="4419602"/>
            </a:xfrm>
            <a:prstGeom prst="rect">
              <a:avLst/>
            </a:prstGeom>
            <a:solidFill>
              <a:srgbClr val="FFFFFF"/>
            </a:solidFill>
            <a:ln w="12700" cap="flat">
              <a:solidFill>
                <a:srgbClr val="000000"/>
              </a:solidFill>
              <a:prstDash val="solid"/>
              <a:miter lim="800000"/>
            </a:ln>
            <a:effectLst>
              <a:outerShdw blurRad="63500" dist="71842" dir="2700000" rotWithShape="0">
                <a:srgbClr val="232323">
                  <a:alpha val="74997"/>
                </a:srgbClr>
              </a:outerShdw>
            </a:effectLst>
          </p:spPr>
          <p:txBody>
            <a:bodyPr wrap="square" lIns="45719" tIns="45719" rIns="45719" bIns="45719" numCol="1" anchor="ctr">
              <a:noAutofit/>
            </a:bodyPr>
            <a:lstStyle/>
            <a:p>
              <a:pPr defTabSz="685800">
                <a:defRPr sz="1600" b="1">
                  <a:latin typeface="Arial"/>
                  <a:ea typeface="Arial"/>
                  <a:cs typeface="Arial"/>
                  <a:sym typeface="Arial"/>
                </a:defRPr>
              </a:pPr>
              <a:endParaRPr/>
            </a:p>
          </p:txBody>
        </p:sp>
      </p:grpSp>
      <p:pic>
        <p:nvPicPr>
          <p:cNvPr id="674" name="Picture 121" descr="Picture 12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2789" y="4245769"/>
            <a:ext cx="977411" cy="440532"/>
          </a:xfrm>
          <a:prstGeom prst="rect">
            <a:avLst/>
          </a:prstGeom>
          <a:ln w="12700">
            <a:miter lim="400000"/>
          </a:ln>
        </p:spPr>
      </p:pic>
      <p:sp>
        <p:nvSpPr>
          <p:cNvPr id="675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lIns="44450" tIns="44450" rIns="44450" bIns="44450"/>
          <a:lstStyle>
            <a:lvl1pPr defTabSz="914400">
              <a:lnSpc>
                <a:spcPct val="90000"/>
              </a:lnSpc>
              <a:defRPr sz="2700" b="1">
                <a:latin typeface="Times New Roman"/>
                <a:ea typeface="Times New Roman"/>
                <a:cs typeface="Times New Roman"/>
                <a:sym typeface="Times New Roman"/>
              </a:defRPr>
            </a:lvl1pPr>
          </a:lstStyle>
          <a:p>
            <a:r>
              <a:t>Title Text</a:t>
            </a:r>
          </a:p>
        </p:txBody>
      </p:sp>
      <p:sp>
        <p:nvSpPr>
          <p:cNvPr id="676" name="Body Level One…"/>
          <p:cNvSpPr txBox="1">
            <a:spLocks noGrp="1"/>
          </p:cNvSpPr>
          <p:nvPr>
            <p:ph type="body" sz="quarter" idx="1"/>
          </p:nvPr>
        </p:nvSpPr>
        <p:spPr>
          <a:xfrm>
            <a:off x="457200" y="1151334"/>
            <a:ext cx="4040067" cy="479823"/>
          </a:xfrm>
          <a:prstGeom prst="rect">
            <a:avLst/>
          </a:prstGeom>
        </p:spPr>
        <p:txBody>
          <a:bodyPr lIns="44450" tIns="44450" rIns="44450" bIns="44450" anchor="b"/>
          <a:lstStyle>
            <a:lvl1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1pPr>
            <a:lvl2pPr marL="0" indent="3429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2pPr>
            <a:lvl3pPr marL="0" indent="6858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3pPr>
            <a:lvl4pPr marL="0" indent="10287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4pPr>
            <a:lvl5pPr marL="0" indent="137160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77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269" y="1151334"/>
            <a:ext cx="4041531" cy="479823"/>
          </a:xfrm>
          <a:prstGeom prst="rect">
            <a:avLst/>
          </a:prstGeom>
        </p:spPr>
        <p:txBody>
          <a:bodyPr lIns="44450" tIns="44450" rIns="44450" bIns="44450" anchor="b"/>
          <a:lstStyle/>
          <a:p>
            <a:pPr marL="0" indent="0" defTabSz="914400">
              <a:lnSpc>
                <a:spcPct val="90000"/>
              </a:lnSpc>
              <a:spcBef>
                <a:spcPts val="600"/>
              </a:spcBef>
              <a:buSzTx/>
              <a:buFontTx/>
              <a:buNone/>
              <a:defRPr sz="1800" b="1">
                <a:latin typeface="Arial"/>
                <a:ea typeface="Arial"/>
                <a:cs typeface="Arial"/>
                <a:sym typeface="Arial"/>
              </a:defRPr>
            </a:pPr>
            <a:endParaRPr/>
          </a:p>
        </p:txBody>
      </p:sp>
      <p:sp>
        <p:nvSpPr>
          <p:cNvPr id="678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4419600" y="4627562"/>
            <a:ext cx="2133600" cy="279401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3.xml"/><Relationship Id="rId13" Type="http://schemas.openxmlformats.org/officeDocument/2006/relationships/slideLayout" Target="../slideLayouts/slideLayout28.xml"/><Relationship Id="rId3" Type="http://schemas.openxmlformats.org/officeDocument/2006/relationships/slideLayout" Target="../slideLayouts/slideLayout18.xml"/><Relationship Id="rId7" Type="http://schemas.openxmlformats.org/officeDocument/2006/relationships/slideLayout" Target="../slideLayouts/slideLayout22.xml"/><Relationship Id="rId12" Type="http://schemas.openxmlformats.org/officeDocument/2006/relationships/slideLayout" Target="../slideLayouts/slideLayout27.xml"/><Relationship Id="rId2" Type="http://schemas.openxmlformats.org/officeDocument/2006/relationships/slideLayout" Target="../slideLayouts/slideLayout17.xml"/><Relationship Id="rId1" Type="http://schemas.openxmlformats.org/officeDocument/2006/relationships/slideLayout" Target="../slideLayouts/slideLayout16.xml"/><Relationship Id="rId6" Type="http://schemas.openxmlformats.org/officeDocument/2006/relationships/slideLayout" Target="../slideLayouts/slideLayout21.xml"/><Relationship Id="rId11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0.xml"/><Relationship Id="rId10" Type="http://schemas.openxmlformats.org/officeDocument/2006/relationships/slideLayout" Target="../slideLayouts/slideLayout25.xml"/><Relationship Id="rId4" Type="http://schemas.openxmlformats.org/officeDocument/2006/relationships/slideLayout" Target="../slideLayouts/slideLayout19.xml"/><Relationship Id="rId9" Type="http://schemas.openxmlformats.org/officeDocument/2006/relationships/slideLayout" Target="../slideLayouts/slideLayout24.xml"/><Relationship Id="rId1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457200" y="20597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 anchor="ctr">
            <a:normAutofit/>
          </a:bodyPr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457200" y="1200150"/>
            <a:ext cx="8229600" cy="33944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rmAutofit/>
          </a:bodyPr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8422818" y="4769565"/>
            <a:ext cx="263983" cy="269241"/>
          </a:xfrm>
          <a:prstGeom prst="rect">
            <a:avLst/>
          </a:prstGeom>
          <a:ln w="12700">
            <a:miter lim="400000"/>
          </a:ln>
        </p:spPr>
        <p:txBody>
          <a:bodyPr wrap="none" lIns="45719" rIns="45719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  <p:sp>
        <p:nvSpPr>
          <p:cNvPr id="5" name="IETF Hackathon - &lt;Project name&gt;"/>
          <p:cNvSpPr txBox="1"/>
          <p:nvPr/>
        </p:nvSpPr>
        <p:spPr>
          <a:xfrm>
            <a:off x="3045582" y="4731544"/>
            <a:ext cx="2763675" cy="29464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wrap="none" lIns="45719" rIns="45719">
            <a:spAutoFit/>
          </a:bodyPr>
          <a:lstStyle>
            <a:lvl1pPr>
              <a:defRPr sz="1400">
                <a:solidFill>
                  <a:srgbClr val="535353"/>
                </a:solidFill>
              </a:defRPr>
            </a:lvl1pPr>
          </a:lstStyle>
          <a:p>
            <a:r>
              <a:t>IETF Hackathon - &lt;Project name&gt;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771" marR="0" indent="-326571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–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»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59" marR="0" indent="-365759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/>
        <a:buChar char="•"/>
        <a:tabLst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457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914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1371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18288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22860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27432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32004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365760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CCDFDE9-18F4-48C4-A401-3E984B3925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de-C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17C9F2-47EC-46EF-9DAA-721B9E5EF3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e-C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B2DCEB-FFB0-4E16-B62A-C5FBA3476AB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9B238C-2335-4007-98C9-471C02CC43B6}" type="datetimeFigureOut">
              <a:rPr lang="de-CH" smtClean="0"/>
              <a:t>02.11.2024</a:t>
            </a:fld>
            <a:endParaRPr lang="de-C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8C72CA-B967-43BF-81A8-8AE258386D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C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D67793-ADCE-4178-B0C6-9992EC74B2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4AC485-25DE-431E-B345-9C0A15BB7F8A}" type="slidenum">
              <a:rPr lang="de-CH" smtClean="0"/>
              <a:t>‹#›</a:t>
            </a:fld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818533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  <p:sldLayoutId id="2147483673" r:id="rId9"/>
    <p:sldLayoutId id="2147483674" r:id="rId10"/>
    <p:sldLayoutId id="2147483675" r:id="rId11"/>
    <p:sldLayoutId id="2147483676" r:id="rId12"/>
    <p:sldLayoutId id="2147483677" r:id="rId13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jp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etwork-analytics/ietf-network-analytics-document-status/tree/main/120/Hackathon" TargetMode="External"/><Relationship Id="rId2" Type="http://schemas.openxmlformats.org/officeDocument/2006/relationships/hyperlink" Target="https://github.com/network-analytics/ietf-network-analytics-document-status/tree/main/121/Hackathon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hyperlink" Target="https://datatracker.ietf.org/doc/html/draft-tgraf-netconf-yang-push-observation-time" TargetMode="External"/><Relationship Id="rId3" Type="http://schemas.openxmlformats.org/officeDocument/2006/relationships/hyperlink" Target="https://datatracker.ietf.org/doc/html/rfc8641" TargetMode="External"/><Relationship Id="rId7" Type="http://schemas.openxmlformats.org/officeDocument/2006/relationships/hyperlink" Target="https://datatracker.ietf.org/doc/html/draft-ietf-netconf-yang-notifications-versioning" TargetMode="External"/><Relationship Id="rId2" Type="http://schemas.openxmlformats.org/officeDocument/2006/relationships/hyperlink" Target="https://datatracker.ietf.org/doc/html/rfc8639" TargetMode="External"/><Relationship Id="rId1" Type="http://schemas.openxmlformats.org/officeDocument/2006/relationships/slideLayout" Target="../slideLayouts/slideLayout17.xml"/><Relationship Id="rId6" Type="http://schemas.openxmlformats.org/officeDocument/2006/relationships/hyperlink" Target="https://datatracker.ietf.org/doc/html/draft-tgraf-netconf-notif-sequencing" TargetMode="External"/><Relationship Id="rId5" Type="http://schemas.openxmlformats.org/officeDocument/2006/relationships/hyperlink" Target="https://datatracker.ietf.org/doc/html/draft-ietf-netconf-distributed-notif" TargetMode="External"/><Relationship Id="rId10" Type="http://schemas.openxmlformats.org/officeDocument/2006/relationships/hyperlink" Target="https://datatracker.ietf.org/doc/html/draft-ietf-netconf-yang-library-augmentation" TargetMode="External"/><Relationship Id="rId4" Type="http://schemas.openxmlformats.org/officeDocument/2006/relationships/hyperlink" Target="https://datatracker.ietf.org/doc/html/draft-ietf-netconf-udp-notif" TargetMode="External"/><Relationship Id="rId9" Type="http://schemas.openxmlformats.org/officeDocument/2006/relationships/hyperlink" Target="https://datatracker.ietf.org/doc/html/rfc8525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0.png"/><Relationship Id="rId5" Type="http://schemas.openxmlformats.org/officeDocument/2006/relationships/image" Target="../media/image9.emf"/><Relationship Id="rId4" Type="http://schemas.openxmlformats.org/officeDocument/2006/relationships/image" Target="../media/image8.emf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48459" y="465835"/>
            <a:ext cx="4501643" cy="1804033"/>
          </a:xfrm>
        </p:spPr>
        <p:txBody>
          <a:bodyPr>
            <a:normAutofit fontScale="90000"/>
          </a:bodyPr>
          <a:lstStyle/>
          <a:p>
            <a:r>
              <a:rPr lang="en-US" sz="2800" b="1" i="0" dirty="0">
                <a:solidFill>
                  <a:srgbClr val="424242"/>
                </a:solidFill>
                <a:effectLst/>
              </a:rPr>
              <a:t>Validate </a:t>
            </a:r>
            <a:br>
              <a:rPr lang="en-US" sz="2800" b="1" i="0" dirty="0">
                <a:solidFill>
                  <a:srgbClr val="424242"/>
                </a:solidFill>
                <a:effectLst/>
              </a:rPr>
            </a:br>
            <a:r>
              <a:rPr lang="en-US" sz="2800" b="1" i="0" dirty="0">
                <a:solidFill>
                  <a:srgbClr val="424242"/>
                </a:solidFill>
                <a:effectLst/>
              </a:rPr>
              <a:t>Configured Subscription YANG-Push Publisher Implementations</a:t>
            </a:r>
            <a:br>
              <a:rPr lang="en-US" dirty="0"/>
            </a:br>
            <a:r>
              <a:rPr lang="en-US" sz="2800" dirty="0"/>
              <a:t>NETCONF &amp; NMOP WG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980622" y="3110958"/>
            <a:ext cx="3741363" cy="1663630"/>
          </a:xfrm>
        </p:spPr>
        <p:txBody>
          <a:bodyPr>
            <a:normAutofit/>
          </a:bodyPr>
          <a:lstStyle/>
          <a:p>
            <a:r>
              <a:rPr lang="en-US" sz="2500" dirty="0"/>
              <a:t>IETF 121</a:t>
            </a:r>
          </a:p>
          <a:p>
            <a:r>
              <a:rPr lang="en-US" sz="2500" dirty="0"/>
              <a:t>November 2-3rd, 2024 </a:t>
            </a:r>
          </a:p>
          <a:p>
            <a:r>
              <a:rPr lang="en-US" sz="2500" dirty="0"/>
              <a:t>Hackathon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018B147-30AE-7939-FD5F-811700CFD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0635" y="2491914"/>
            <a:ext cx="3536184" cy="2108170"/>
          </a:xfrm>
          <a:prstGeom prst="rect">
            <a:avLst/>
          </a:prstGeom>
        </p:spPr>
      </p:pic>
      <p:pic>
        <p:nvPicPr>
          <p:cNvPr id="6" name="Picture 5" descr="A person on a scooter next to a body of water&#10;&#10;Description automatically generated">
            <a:extLst>
              <a:ext uri="{FF2B5EF4-FFF2-40B4-BE49-F238E27FC236}">
                <a16:creationId xmlns:a16="http://schemas.microsoft.com/office/drawing/2014/main" id="{374E82DD-152B-8EA3-B6ED-F159ACD492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38429" y="595126"/>
            <a:ext cx="2964936" cy="1976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6945169"/>
      </p:ext>
    </p:extLst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10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3400931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"2024-11-02T16:20:16.989632098+00:00",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11008,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ietf-datastores:operational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state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/l3vrf/interface/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enabled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ietf-udp-notif-transport:udp-notif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purpose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"send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notifications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ietf-distributed-notif:message-publisher-ids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ietf-yang-push:on-change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sync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-on-start": 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endParaRPr lang="de-CH" sz="7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ietf-yang-push-revision:module-version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vrouter-loopback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"2024-04-22"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569660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ietf-notifications:notification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"2024-11-02T16:25:19.639303753+00:00",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"daisy-ietf-ipf-zbl1843-r-daisy-58",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ietf-notification-sequencing:sequenceNumber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11014,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12345678,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}}</a:t>
            </a:r>
          </a:p>
        </p:txBody>
      </p:sp>
    </p:spTree>
    <p:extLst>
      <p:ext uri="{BB962C8B-B14F-4D97-AF65-F5344CB8AC3E}">
        <p14:creationId xmlns:p14="http://schemas.microsoft.com/office/powerpoint/2010/main" val="712617954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6WIND VSR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11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"2024-11-02T16:25:20.795276882+00:00",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11016,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"name": "main",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"physical":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"name": "ens192",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"counters":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"in-octets": "68993004950",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"in-unicast-pkts": "389889038",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"in-discards": "69240",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"in-errors":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"out-octets": "65180577234",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"out-unicast-pkts": "330829342",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"out-discards":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"out-errors": "0"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}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ietf-notifications:notification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"2024-11-02T16:21:17.889933885+00:00",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"daisy-ietf-ipf-zbl1843-r-daisy-58",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11010,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8,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"patch-1",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"edit-1",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vrouter:state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vrf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[name='main']/l3vrf[name='A9']/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vrouter-interface:interface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vrouter-loopback:loopback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[name='Loopback-A9']/enabled",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vrouter-loopback:enabled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"false"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]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}</a:t>
            </a:r>
          </a:p>
        </p:txBody>
      </p:sp>
    </p:spTree>
    <p:extLst>
      <p:ext uri="{BB962C8B-B14F-4D97-AF65-F5344CB8AC3E}">
        <p14:creationId xmlns:p14="http://schemas.microsoft.com/office/powerpoint/2010/main" val="343932715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12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1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69046641"/>
              </p:ext>
            </p:extLst>
          </p:nvPr>
        </p:nvGraphicFramePr>
        <p:xfrm>
          <a:off x="706796" y="1351992"/>
          <a:ext cx="6642273" cy="3262518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8639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Subscription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(x)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(x)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RFC 8641 YANG-Push </a:t>
                      </a:r>
                      <a:r>
                        <a:rPr lang="de-CH" sz="1400" u="none" strike="noStrike" dirty="0" err="1">
                          <a:effectLst/>
                          <a:latin typeface="Calibri (Body)"/>
                        </a:rPr>
                        <a:t>Notification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(x)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dirty="0">
                          <a:solidFill>
                            <a:schemeClr val="tx1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udp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FF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notifications-versioning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sequencing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55529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tgraf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-push-observation-time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ea typeface="Helvetica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8201649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7895 YANG Library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5811600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marR="0" lvl="0" indent="0" algn="l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8525 YANG Library (NMDA)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762232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yang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library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-augmentation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e-CH" sz="1400" b="0" i="0" u="none" strike="noStrike" kern="1200" dirty="0">
                          <a:solidFill>
                            <a:srgbClr val="FF0000"/>
                          </a:solidFill>
                          <a:effectLst/>
                          <a:latin typeface="Calibri (Body)"/>
                          <a:cs typeface="Helvetica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694886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9196 System and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Notification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Capabilities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05006244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netana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envelope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84736725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6" y="4698486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5" name="Picture 4" descr="A green clover with a black background&#10;&#10;Description automatically generated">
            <a:extLst>
              <a:ext uri="{FF2B5EF4-FFF2-40B4-BE49-F238E27FC236}">
                <a16:creationId xmlns:a16="http://schemas.microsoft.com/office/drawing/2014/main" id="{F0E1EFCC-62CA-904A-8D3A-0FEA6EA7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89" y="1473462"/>
            <a:ext cx="2745720" cy="21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98955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02133" y="4771228"/>
            <a:ext cx="399475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13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2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89561198"/>
              </p:ext>
            </p:extLst>
          </p:nvPr>
        </p:nvGraphicFramePr>
        <p:xfrm>
          <a:off x="706796" y="1351992"/>
          <a:ext cx="6642273" cy="1242694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draft-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ietf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-netconf-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distributed</a:t>
                      </a:r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-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notif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u="none" strike="noStrike" dirty="0">
                          <a:effectLst/>
                          <a:latin typeface="Calibri (Body)"/>
                        </a:rPr>
                        <a:t>x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44263626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RFC 9254 CBOR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582267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6347/RFC 9147 DTLS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544704803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5" name="Picture 4" descr="A green clover with a black background&#10;&#10;Description automatically generated">
            <a:extLst>
              <a:ext uri="{FF2B5EF4-FFF2-40B4-BE49-F238E27FC236}">
                <a16:creationId xmlns:a16="http://schemas.microsoft.com/office/drawing/2014/main" id="{F0E1EFCC-62CA-904A-8D3A-0FEA6EA7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89" y="1473462"/>
            <a:ext cx="2745720" cy="21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6918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1">
            <a:extLst>
              <a:ext uri="{FF2B5EF4-FFF2-40B4-BE49-F238E27FC236}">
                <a16:creationId xmlns:a16="http://schemas.microsoft.com/office/drawing/2014/main" id="{024DC3B6-499C-4E15-9336-2F15A0DFB8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575040" y="4771228"/>
            <a:ext cx="42656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14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56D79134-17A9-8BC8-B7D0-97BCFFB9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400" b="1" dirty="0"/>
              <a:t>YANG-Push Implementation Status</a:t>
            </a:r>
            <a:br>
              <a:rPr lang="en-US" sz="3000" dirty="0"/>
            </a:br>
            <a:r>
              <a:rPr lang="en-US" sz="2100" dirty="0">
                <a:solidFill>
                  <a:schemeClr val="bg2">
                    <a:lumMod val="75000"/>
                  </a:schemeClr>
                </a:solidFill>
              </a:rPr>
              <a:t>IETF 121 – MVP 3</a:t>
            </a:r>
            <a:endParaRPr lang="en-US" sz="2025" dirty="0">
              <a:solidFill>
                <a:schemeClr val="bg2">
                  <a:lumMod val="75000"/>
                </a:schemeClr>
              </a:solidFill>
            </a:endParaRP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DBF70CC-97EC-A9C0-4D9B-B62507F3329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53065915"/>
              </p:ext>
            </p:extLst>
          </p:nvPr>
        </p:nvGraphicFramePr>
        <p:xfrm>
          <a:off x="706796" y="1351992"/>
          <a:ext cx="6642273" cy="990216"/>
        </p:xfrm>
        <a:graphic>
          <a:graphicData uri="http://schemas.openxmlformats.org/drawingml/2006/table">
            <a:tbl>
              <a:tblPr/>
              <a:tblGrid>
                <a:gridCol w="3816064">
                  <a:extLst>
                    <a:ext uri="{9D8B030D-6E8A-4147-A177-3AD203B41FA5}">
                      <a16:colId xmlns:a16="http://schemas.microsoft.com/office/drawing/2014/main" val="3836300285"/>
                    </a:ext>
                  </a:extLst>
                </a:gridCol>
                <a:gridCol w="764578">
                  <a:extLst>
                    <a:ext uri="{9D8B030D-6E8A-4147-A177-3AD203B41FA5}">
                      <a16:colId xmlns:a16="http://schemas.microsoft.com/office/drawing/2014/main" val="1271783730"/>
                    </a:ext>
                  </a:extLst>
                </a:gridCol>
                <a:gridCol w="655353">
                  <a:extLst>
                    <a:ext uri="{9D8B030D-6E8A-4147-A177-3AD203B41FA5}">
                      <a16:colId xmlns:a16="http://schemas.microsoft.com/office/drawing/2014/main" val="4030142434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1200071660"/>
                    </a:ext>
                  </a:extLst>
                </a:gridCol>
                <a:gridCol w="703139">
                  <a:extLst>
                    <a:ext uri="{9D8B030D-6E8A-4147-A177-3AD203B41FA5}">
                      <a16:colId xmlns:a16="http://schemas.microsoft.com/office/drawing/2014/main" val="596112377"/>
                    </a:ext>
                  </a:extLst>
                </a:gridCol>
              </a:tblGrid>
              <a:tr h="48526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l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6WIND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VSR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Huawei VRP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Cisco</a:t>
                      </a:r>
                      <a:br>
                        <a:rPr lang="de-CH" sz="1400" b="1" u="none" strike="noStrike" dirty="0">
                          <a:effectLst/>
                          <a:latin typeface="+mn-lt"/>
                        </a:rPr>
                      </a:br>
                      <a:r>
                        <a:rPr lang="de-CH" sz="1400" b="1" u="none" strike="noStrike" dirty="0">
                          <a:effectLst/>
                          <a:latin typeface="+mn-lt"/>
                        </a:rPr>
                        <a:t>IOS XR</a:t>
                      </a:r>
                      <a:endParaRPr lang="de-CH" sz="1400" b="1" i="0" u="none" strike="noStrike" dirty="0">
                        <a:solidFill>
                          <a:srgbClr val="000000"/>
                        </a:solidFill>
                        <a:effectLst/>
                        <a:latin typeface="+mn-lt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de-CH" sz="1400" b="1" i="0" u="none" strike="noStrike" dirty="0">
                          <a:solidFill>
                            <a:srgbClr val="000000"/>
                          </a:solidFill>
                          <a:effectLst/>
                          <a:latin typeface="+mn-lt"/>
                        </a:rPr>
                        <a:t>Open-Source</a:t>
                      </a: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mpd="sng">
                      <a:solidFill>
                        <a:srgbClr val="FFFFFF"/>
                      </a:solidFill>
                    </a:lnR>
                    <a:lnT w="12700" cmpd="sng">
                      <a:solidFill>
                        <a:srgbClr val="FFFFFF"/>
                      </a:solidFill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01006520"/>
                  </a:ext>
                </a:extLst>
              </a:tr>
              <a:tr h="252478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91440" algn="l" defTabSz="914400" rtl="0" eaLnBrk="1" fontAlgn="b" latinLnBrk="0" hangingPunct="1"/>
                      <a:r>
                        <a:rPr lang="de-CH" sz="1400" u="none" strike="noStrike" kern="1200" dirty="0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RFC 8641 on-change </a:t>
                      </a:r>
                      <a:r>
                        <a:rPr lang="de-CH" sz="140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Calibri (Body)"/>
                          <a:cs typeface="Helvetica"/>
                        </a:rPr>
                        <a:t>subscriptions</a:t>
                      </a:r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x</a:t>
                      </a: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6858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dirty="0">
                        <a:solidFill>
                          <a:srgbClr val="FF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13070191"/>
                  </a:ext>
                </a:extLst>
              </a:tr>
              <a:tr h="252478">
                <a:tc>
                  <a:txBody>
                    <a:bodyPr/>
                    <a:lstStyle/>
                    <a:p>
                      <a:pPr marL="91440" algn="l" fontAlgn="b"/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draft-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netana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-netconf-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yp</a:t>
                      </a:r>
                      <a:r>
                        <a:rPr lang="de-CH" sz="14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-transport-</a:t>
                      </a:r>
                      <a:r>
                        <a:rPr lang="de-CH" sz="1400" b="0" i="0" u="none" strike="noStrike" dirty="0" err="1">
                          <a:solidFill>
                            <a:srgbClr val="000000"/>
                          </a:solidFill>
                          <a:effectLst/>
                          <a:latin typeface="Calibri (Body)"/>
                        </a:rPr>
                        <a:t>capabilities</a:t>
                      </a:r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mpd="sng">
                      <a:solidFill>
                        <a:srgbClr val="FFFFFF"/>
                      </a:solidFill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algn="ctr" defTabSz="914400" rtl="0" eaLnBrk="1" fontAlgn="b" latinLnBrk="0" hangingPunct="1"/>
                      <a:endParaRPr lang="de-CH" sz="1400" u="none" strike="noStrike" kern="1200" dirty="0">
                        <a:solidFill>
                          <a:schemeClr val="dk1"/>
                        </a:solidFill>
                        <a:effectLst/>
                        <a:latin typeface="Calibri (Body)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algn="ctr" fontAlgn="b"/>
                      <a:endParaRPr lang="de-CH" sz="1400" b="0" i="0" u="none" strike="noStrike" dirty="0">
                        <a:solidFill>
                          <a:srgbClr val="000000"/>
                        </a:solidFill>
                        <a:effectLst/>
                        <a:latin typeface="Calibri (Body)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Helvetica"/>
                          <a:ea typeface="Helvetica"/>
                          <a:cs typeface="Helvetica"/>
                        </a:defRPr>
                      </a:lvl9pPr>
                    </a:lstStyle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solidFill>
                        <a:srgbClr val="FFFFFF"/>
                      </a:solidFill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de-CH" sz="1400" b="0" i="0" u="none" strike="noStrike" kern="1200" dirty="0">
                        <a:solidFill>
                          <a:srgbClr val="FF0000"/>
                        </a:solidFill>
                        <a:effectLst/>
                        <a:latin typeface="Calibri (Body)"/>
                        <a:ea typeface="Helvetica"/>
                        <a:cs typeface="Helvetica"/>
                      </a:endParaRPr>
                    </a:p>
                  </a:txBody>
                  <a:tcPr marL="7144" marR="7144" marT="7144" marB="0" anchor="b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solidFill>
                        <a:srgbClr val="FFFFFF"/>
                      </a:solidFill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8064A2">
                        <a:tint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00437539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4B51529C-5875-F2C8-3A59-29DCA152E0A8}"/>
              </a:ext>
            </a:extLst>
          </p:cNvPr>
          <p:cNvSpPr txBox="1"/>
          <p:nvPr/>
        </p:nvSpPr>
        <p:spPr>
          <a:xfrm>
            <a:off x="706794" y="4586562"/>
            <a:ext cx="576851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685800" rtl="0" eaLnBrk="1" fontAlgn="b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Red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marked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describes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new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</a:t>
            </a:r>
            <a:r>
              <a:rPr lang="de-CH" sz="1200" b="0" u="none" strike="noStrike" dirty="0" err="1">
                <a:solidFill>
                  <a:srgbClr val="FF0000"/>
                </a:solidFill>
                <a:effectLst/>
                <a:latin typeface="+mn-lt"/>
              </a:rPr>
              <a:t>capability</a:t>
            </a:r>
            <a:r>
              <a:rPr lang="de-CH" sz="1200" b="0" u="none" strike="noStrike" dirty="0">
                <a:solidFill>
                  <a:srgbClr val="FF0000"/>
                </a:solidFill>
                <a:effectLst/>
                <a:latin typeface="+mn-lt"/>
              </a:rPr>
              <a:t> at IETF 121</a:t>
            </a:r>
          </a:p>
        </p:txBody>
      </p:sp>
      <p:pic>
        <p:nvPicPr>
          <p:cNvPr id="5" name="Picture 4" descr="A green clover with a black background&#10;&#10;Description automatically generated">
            <a:extLst>
              <a:ext uri="{FF2B5EF4-FFF2-40B4-BE49-F238E27FC236}">
                <a16:creationId xmlns:a16="http://schemas.microsoft.com/office/drawing/2014/main" id="{F0E1EFCC-62CA-904A-8D3A-0FEA6EA7EA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4889" y="1473462"/>
            <a:ext cx="2745720" cy="2196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2164305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0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 algn="l"/>
            <a:r>
              <a:rPr lang="en-US"/>
              <a:t>Thanks to…</a:t>
            </a:r>
            <a:endParaRPr/>
          </a:p>
        </p:txBody>
      </p:sp>
      <p:sp>
        <p:nvSpPr>
          <p:cNvPr id="1461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39575" y="1146330"/>
            <a:ext cx="3340275" cy="3892476"/>
          </a:xfrm>
          <a:prstGeom prst="rect">
            <a:avLst/>
          </a:prstGeom>
        </p:spPr>
        <p:txBody>
          <a:bodyPr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Rob Wilton –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Nick Corran - Cisco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Emma Rankin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Mathew Green – Cisco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Samuel Gauthier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de-CH" sz="1300" dirty="0"/>
              <a:t>Jérémie Leska – 6WIND </a:t>
            </a:r>
            <a:r>
              <a:rPr lang="en-US" sz="1300" dirty="0"/>
              <a:t>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Liu Bin – Huawei (remote)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Benoit Claise –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Zhuoyao Lin - Huawei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Ebben Aries – Juniper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James Cummings - Nokia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Paolo Lucente – </a:t>
            </a:r>
            <a:r>
              <a:rPr lang="en-US" sz="1300" dirty="0" err="1"/>
              <a:t>Pmacct</a:t>
            </a:r>
            <a:endParaRPr lang="en-US" sz="1300" dirty="0"/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Holger Keller – DT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Daniel Voyer – Bell Canada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Alex Huang-Feng – INSA Lyon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Yannick Buchs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Thomas Graf – Swisscom</a:t>
            </a:r>
          </a:p>
          <a:p>
            <a:pPr marL="228600" indent="-228600">
              <a:lnSpc>
                <a:spcPct val="90000"/>
              </a:lnSpc>
              <a:spcBef>
                <a:spcPts val="0"/>
              </a:spcBef>
              <a:buFontTx/>
              <a:buChar char="•"/>
              <a:defRPr sz="2400"/>
            </a:pPr>
            <a:r>
              <a:rPr lang="en-US" sz="1300" dirty="0"/>
              <a:t>Ahmed Elhassany – Swisscom (remote)</a:t>
            </a:r>
          </a:p>
        </p:txBody>
      </p:sp>
      <p:sp>
        <p:nvSpPr>
          <p:cNvPr id="1462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15</a:t>
            </a:fld>
            <a:endParaRPr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A5F0E513-2B0C-433C-B658-3FC84FAA15FC}"/>
              </a:ext>
            </a:extLst>
          </p:cNvPr>
          <p:cNvSpPr txBox="1">
            <a:spLocks/>
          </p:cNvSpPr>
          <p:nvPr/>
        </p:nvSpPr>
        <p:spPr>
          <a:xfrm>
            <a:off x="3555899" y="1399272"/>
            <a:ext cx="2655607" cy="19674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 lIns="45719" rIns="45719">
            <a:noAutofit/>
          </a:bodyPr>
          <a:lstStyle>
            <a:lvl1pPr marL="342900" marR="0" indent="-3429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783771" marR="0" indent="-326571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1219200" marR="0" indent="-30480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17373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–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21945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»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26517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3108960" marR="0" indent="-365760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35661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4023359" marR="0" indent="-365759" algn="l" defTabSz="457200" rtl="0" latinLnBrk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Tx/>
              <a:buSzPct val="100000"/>
              <a:buFont typeface="Arial"/>
              <a:buChar char="•"/>
              <a:tabLst/>
              <a:defRPr sz="32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marL="228600" indent="-228600">
              <a:lnSpc>
                <a:spcPct val="90000"/>
              </a:lnSpc>
              <a:spcBef>
                <a:spcPts val="500"/>
              </a:spcBef>
              <a:buFontTx/>
              <a:buChar char="•"/>
              <a:defRPr sz="2400"/>
            </a:pPr>
            <a:endParaRPr lang="en-US" sz="140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005AAF90-511B-0B0A-6656-F89C17A86EA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1120" y="1163017"/>
            <a:ext cx="4675680" cy="350676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93293132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sz="3800" dirty="0"/>
              <a:t>Plan</a:t>
            </a:r>
            <a:r>
              <a:rPr lang="de-CH" sz="3800" dirty="0"/>
              <a:t> and Software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46099" y="1167729"/>
            <a:ext cx="8345352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Validate work in progress vendor YANG-Push publisher implementations.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Configure RFC 8641 compliant YANG-Push configured subscription.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Verify output in packet capture before YANG-Push receiver and after transformation.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Development Plan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1 – Basic Requirements (9)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2 – Scale and Secure (3)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MVP 3 – Optimizations (2)</a:t>
            </a:r>
          </a:p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Software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Cisco IOS XR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- 6WIND VSR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Publisher - Huawei VRP </a:t>
            </a:r>
          </a:p>
          <a:p>
            <a:pPr marL="244929" indent="-228600">
              <a:lnSpc>
                <a:spcPct val="90000"/>
              </a:lnSpc>
              <a:spcBef>
                <a:spcPts val="0"/>
              </a:spcBef>
              <a:spcAft>
                <a:spcPts val="300"/>
              </a:spcAft>
              <a:buFontTx/>
              <a:buChar char="•"/>
              <a:defRPr sz="2400"/>
            </a:pPr>
            <a:r>
              <a:rPr lang="en-US" sz="1200" dirty="0">
                <a:latin typeface="Calibri (Body)"/>
              </a:rPr>
              <a:t>YANG-Push Receiver - </a:t>
            </a:r>
            <a:r>
              <a:rPr lang="en-US" sz="1200" dirty="0" err="1">
                <a:latin typeface="Calibri (Body)"/>
              </a:rPr>
              <a:t>Pmacct</a:t>
            </a:r>
            <a:endParaRPr lang="en-US" sz="1200" dirty="0">
              <a:latin typeface="Calibri (Body)"/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2</a:t>
            </a:fld>
            <a:endParaRPr/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3800" dirty="0"/>
              <a:t>Hackathon </a:t>
            </a:r>
            <a:r>
              <a:rPr lang="en-US" sz="3800" dirty="0"/>
              <a:t>– </a:t>
            </a:r>
            <a:r>
              <a:rPr lang="de-CH" sz="3800"/>
              <a:t>Repository</a:t>
            </a:r>
            <a:endParaRPr sz="3800" dirty="0"/>
          </a:p>
        </p:txBody>
      </p:sp>
      <p:sp>
        <p:nvSpPr>
          <p:cNvPr id="1453" name="Content Placeholder 2"/>
          <p:cNvSpPr txBox="1">
            <a:spLocks noGrp="1"/>
          </p:cNvSpPr>
          <p:nvPr>
            <p:ph type="body" idx="1"/>
          </p:nvPr>
        </p:nvSpPr>
        <p:spPr>
          <a:xfrm>
            <a:off x="552873" y="1350609"/>
            <a:ext cx="2549314" cy="1924334"/>
          </a:xfrm>
          <a:prstGeom prst="rect">
            <a:avLst/>
          </a:prstGeom>
        </p:spPr>
        <p:txBody>
          <a:bodyPr>
            <a:noAutofit/>
          </a:bodyPr>
          <a:lstStyle/>
          <a:p>
            <a:pPr marL="16329" indent="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None/>
              <a:defRPr sz="2400"/>
            </a:pPr>
            <a:r>
              <a:rPr lang="en-US" sz="1400" b="1" dirty="0">
                <a:latin typeface="Calibri (Body)"/>
              </a:rPr>
              <a:t>Test Repository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  <a:hlinkClick r:id="rId2"/>
              </a:rPr>
              <a:t>https://github.com/network-analytics/ietf-network-analytics-document-status/tree/main/121/Hackathon</a:t>
            </a:r>
            <a:r>
              <a:rPr lang="en-US" sz="1200" dirty="0">
                <a:latin typeface="Calibri (Body)"/>
              </a:rPr>
              <a:t> </a:t>
            </a:r>
          </a:p>
          <a:p>
            <a:pPr marL="302079" indent="-285750">
              <a:lnSpc>
                <a:spcPct val="90000"/>
              </a:lnSpc>
              <a:spcBef>
                <a:spcPts val="600"/>
              </a:spcBef>
              <a:defRPr sz="2400"/>
            </a:pPr>
            <a:r>
              <a:rPr lang="en-US" sz="1200" dirty="0">
                <a:latin typeface="Calibri (Body)"/>
              </a:rPr>
              <a:t>Contains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Packet capture on the wire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Netconf RPCs and YANG-Push JSON messages</a:t>
            </a:r>
          </a:p>
          <a:p>
            <a:pPr lvl="1">
              <a:lnSpc>
                <a:spcPct val="90000"/>
              </a:lnSpc>
              <a:spcBef>
                <a:spcPts val="600"/>
              </a:spcBef>
              <a:buFont typeface="Wingdings" panose="05000000000000000000" pitchFamily="2" charset="2"/>
              <a:buChar char="Ø"/>
              <a:defRPr sz="2400"/>
            </a:pPr>
            <a:r>
              <a:rPr lang="en-US" sz="1200" dirty="0">
                <a:solidFill>
                  <a:srgbClr val="FF0000"/>
                </a:solidFill>
                <a:latin typeface="Calibri (Body)"/>
              </a:rPr>
              <a:t>Python script which performed test cases</a:t>
            </a:r>
            <a:endParaRPr lang="en-US" sz="1200" dirty="0">
              <a:solidFill>
                <a:srgbClr val="FF0000"/>
              </a:solidFill>
              <a:latin typeface="Calibri (Body)"/>
              <a:hlinkClick r:id="rId3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302079" indent="-285750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sz="1800" dirty="0">
              <a:solidFill>
                <a:srgbClr val="424242"/>
              </a:solidFill>
            </a:endParaRPr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3</a:t>
            </a:fld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3CB70B7-32E3-8604-9AD6-F419B211085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45572" y="1350609"/>
            <a:ext cx="4841228" cy="31739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0985706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9C0DFD4-432D-4B0C-93DF-790441DCF5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650" y="1374530"/>
            <a:ext cx="4075043" cy="2860887"/>
          </a:xfrm>
        </p:spPr>
        <p:txBody>
          <a:bodyPr>
            <a:noAutofit/>
          </a:bodyPr>
          <a:lstStyle/>
          <a:p>
            <a:pPr>
              <a:spcBef>
                <a:spcPts val="300"/>
              </a:spcBef>
            </a:pPr>
            <a:r>
              <a:rPr lang="en-US" sz="1200" dirty="0"/>
              <a:t>Subscription to YANG Notifications</a:t>
            </a:r>
            <a:br>
              <a:rPr lang="en-US" sz="1200" dirty="0"/>
            </a:br>
            <a:r>
              <a:rPr lang="en-US" sz="1200" dirty="0">
                <a:hlinkClick r:id="rId2"/>
              </a:rPr>
              <a:t>RFC 8639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YANG Notifications for Datastore Updates</a:t>
            </a:r>
            <a:br>
              <a:rPr lang="en-US" sz="1200" dirty="0"/>
            </a:br>
            <a:r>
              <a:rPr lang="en-US" sz="1200" dirty="0">
                <a:hlinkClick r:id="rId3"/>
              </a:rPr>
              <a:t>RFC 8641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UDP-based Transport for Configured Subscriptions</a:t>
            </a:r>
            <a:br>
              <a:rPr lang="en-US" sz="1200" dirty="0"/>
            </a:br>
            <a:r>
              <a:rPr lang="en-US" sz="1200" dirty="0">
                <a:hlinkClick r:id="rId4"/>
              </a:rPr>
              <a:t>draft-</a:t>
            </a:r>
            <a:r>
              <a:rPr lang="en-US" sz="1200" dirty="0" err="1">
                <a:hlinkClick r:id="rId4"/>
              </a:rPr>
              <a:t>ietf</a:t>
            </a:r>
            <a:r>
              <a:rPr lang="en-US" sz="1200" dirty="0">
                <a:hlinkClick r:id="rId4"/>
              </a:rPr>
              <a:t>-netconf-</a:t>
            </a:r>
            <a:r>
              <a:rPr lang="en-US" sz="1200" dirty="0" err="1">
                <a:hlinkClick r:id="rId4"/>
              </a:rPr>
              <a:t>udp</a:t>
            </a:r>
            <a:r>
              <a:rPr lang="en-US" sz="1200" dirty="0">
                <a:hlinkClick r:id="rId4"/>
              </a:rPr>
              <a:t>-</a:t>
            </a:r>
            <a:r>
              <a:rPr lang="en-US" sz="1200" dirty="0" err="1">
                <a:hlinkClick r:id="rId4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Subscription to Distributed Notifications</a:t>
            </a:r>
            <a:br>
              <a:rPr lang="en-US" sz="1200" dirty="0"/>
            </a:br>
            <a:r>
              <a:rPr lang="en-US" sz="1200" dirty="0">
                <a:hlinkClick r:id="rId5"/>
              </a:rPr>
              <a:t>draft-</a:t>
            </a:r>
            <a:r>
              <a:rPr lang="en-US" sz="1200" dirty="0" err="1">
                <a:hlinkClick r:id="rId5"/>
              </a:rPr>
              <a:t>ietf</a:t>
            </a:r>
            <a:r>
              <a:rPr lang="en-US" sz="1200" dirty="0">
                <a:hlinkClick r:id="rId5"/>
              </a:rPr>
              <a:t>-netconf-distributed-</a:t>
            </a:r>
            <a:r>
              <a:rPr lang="en-US" sz="1200" dirty="0" err="1">
                <a:hlinkClick r:id="rId5"/>
              </a:rPr>
              <a:t>notif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Hostname and Sequencing in YANG Notifications</a:t>
            </a:r>
            <a:br>
              <a:rPr lang="en-US" sz="1200" dirty="0"/>
            </a:br>
            <a:r>
              <a:rPr lang="en-US" sz="1200" dirty="0">
                <a:hlinkClick r:id="rId6"/>
              </a:rPr>
              <a:t>draft-</a:t>
            </a:r>
            <a:r>
              <a:rPr lang="en-US" sz="1200" dirty="0" err="1">
                <a:hlinkClick r:id="rId6"/>
              </a:rPr>
              <a:t>tgraf</a:t>
            </a:r>
            <a:r>
              <a:rPr lang="en-US" sz="1200" dirty="0">
                <a:hlinkClick r:id="rId6"/>
              </a:rPr>
              <a:t>-netconf-</a:t>
            </a:r>
            <a:r>
              <a:rPr lang="en-US" sz="1200" dirty="0" err="1">
                <a:hlinkClick r:id="rId6"/>
              </a:rPr>
              <a:t>notif</a:t>
            </a:r>
            <a:r>
              <a:rPr lang="en-US" sz="1200" dirty="0">
                <a:hlinkClick r:id="rId6"/>
              </a:rPr>
              <a:t>-sequencing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Versioning in YANG Notifications Subscription</a:t>
            </a:r>
            <a:br>
              <a:rPr lang="en-US" sz="1200" dirty="0"/>
            </a:br>
            <a:r>
              <a:rPr lang="en-US" sz="1200" dirty="0">
                <a:hlinkClick r:id="rId7"/>
              </a:rPr>
              <a:t>draft-</a:t>
            </a:r>
            <a:r>
              <a:rPr lang="en-US" sz="1200" dirty="0" err="1">
                <a:hlinkClick r:id="rId7"/>
              </a:rPr>
              <a:t>ietf</a:t>
            </a:r>
            <a:r>
              <a:rPr lang="en-US" sz="1200" dirty="0">
                <a:hlinkClick r:id="rId7"/>
              </a:rPr>
              <a:t>-netconf-yang-notifications-versioning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Support of Network Observation Timestamping in YANG Notifications</a:t>
            </a:r>
            <a:br>
              <a:rPr lang="en-US" sz="1200" dirty="0"/>
            </a:br>
            <a:r>
              <a:rPr lang="en-US" sz="1200" dirty="0">
                <a:hlinkClick r:id="rId8"/>
              </a:rPr>
              <a:t>draft-</a:t>
            </a:r>
            <a:r>
              <a:rPr lang="en-US" sz="1200" dirty="0" err="1">
                <a:hlinkClick r:id="rId8"/>
              </a:rPr>
              <a:t>tgraf</a:t>
            </a:r>
            <a:r>
              <a:rPr lang="en-US" sz="1200" dirty="0">
                <a:hlinkClick r:id="rId8"/>
              </a:rPr>
              <a:t>-netconf-yang-push-observation-time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YANG Library</a:t>
            </a:r>
            <a:br>
              <a:rPr lang="en-US" sz="1200" dirty="0"/>
            </a:br>
            <a:r>
              <a:rPr lang="en-US" sz="1200" dirty="0">
                <a:hlinkClick r:id="rId9"/>
              </a:rPr>
              <a:t>RFC 8525</a:t>
            </a:r>
            <a:endParaRPr lang="en-US" sz="1200" dirty="0"/>
          </a:p>
          <a:p>
            <a:pPr>
              <a:spcBef>
                <a:spcPts val="300"/>
              </a:spcBef>
            </a:pPr>
            <a:r>
              <a:rPr lang="en-US" sz="1200" dirty="0"/>
              <a:t>Augmented-by Addition into the IETF-YANG-Library</a:t>
            </a:r>
            <a:br>
              <a:rPr lang="en-US" sz="1200" dirty="0"/>
            </a:br>
            <a:r>
              <a:rPr lang="en-US" sz="1200" dirty="0">
                <a:hlinkClick r:id="rId10"/>
              </a:rPr>
              <a:t>draft-</a:t>
            </a:r>
            <a:r>
              <a:rPr lang="en-US" sz="1200" dirty="0" err="1">
                <a:hlinkClick r:id="rId10"/>
              </a:rPr>
              <a:t>ietf</a:t>
            </a:r>
            <a:r>
              <a:rPr lang="en-US" sz="1200" dirty="0">
                <a:hlinkClick r:id="rId10"/>
              </a:rPr>
              <a:t>-netconf-yang-library-augmentation</a:t>
            </a:r>
            <a:endParaRPr lang="en-US" sz="1200" dirty="0"/>
          </a:p>
        </p:txBody>
      </p:sp>
      <p:sp>
        <p:nvSpPr>
          <p:cNvPr id="11" name="Slide Number Placeholder 1">
            <a:extLst>
              <a:ext uri="{FF2B5EF4-FFF2-40B4-BE49-F238E27FC236}">
                <a16:creationId xmlns:a16="http://schemas.microsoft.com/office/drawing/2014/main" id="{512B43D3-8F19-488A-8D0D-979DD7EC8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90920" y="4771228"/>
            <a:ext cx="310688" cy="273844"/>
          </a:xfrm>
        </p:spPr>
        <p:txBody>
          <a:bodyPr/>
          <a:lstStyle/>
          <a:p>
            <a:pPr defTabSz="685800" hangingPunct="1"/>
            <a:fld id="{FC4AC485-25DE-431E-B345-9C0A15BB7F8A}" type="slidenum">
              <a:rPr lang="de-CH" sz="1050" kern="1200">
                <a:solidFill>
                  <a:prstClr val="black">
                    <a:tint val="75000"/>
                  </a:prstClr>
                </a:solidFill>
                <a:latin typeface="Calibri" panose="020F0502020204030204"/>
                <a:ea typeface="+mn-ea"/>
                <a:cs typeface="+mn-cs"/>
              </a:rPr>
              <a:pPr defTabSz="685800" hangingPunct="1"/>
              <a:t>4</a:t>
            </a:fld>
            <a:endParaRPr lang="de-CH" sz="1050" kern="1200" dirty="0">
              <a:solidFill>
                <a:prstClr val="black">
                  <a:tint val="75000"/>
                </a:prstClr>
              </a:solidFill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ABB61075-2877-B162-7D8F-97EC17B8DF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</p:spPr>
        <p:txBody>
          <a:bodyPr>
            <a:normAutofit/>
          </a:bodyPr>
          <a:lstStyle/>
          <a:p>
            <a:r>
              <a:rPr lang="en-US" sz="2100" b="1" dirty="0"/>
              <a:t>An Architecture for YANG-Push </a:t>
            </a:r>
            <a:br>
              <a:rPr lang="en-US" sz="2100" b="1" dirty="0"/>
            </a:br>
            <a:r>
              <a:rPr lang="en-US" sz="2100" b="1" dirty="0"/>
              <a:t>to Apache Kafka Integration </a:t>
            </a:r>
            <a:br>
              <a:rPr lang="en-US" sz="2700" dirty="0"/>
            </a:b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draft-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ietf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nmop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-yang-</a:t>
            </a:r>
            <a:r>
              <a:rPr lang="en-US" sz="2025" dirty="0" err="1">
                <a:solidFill>
                  <a:schemeClr val="bg2">
                    <a:lumMod val="75000"/>
                  </a:schemeClr>
                </a:solidFill>
              </a:rPr>
              <a:t>kafka</a:t>
            </a:r>
            <a:r>
              <a:rPr lang="en-US" sz="2025" dirty="0">
                <a:solidFill>
                  <a:schemeClr val="bg2">
                    <a:lumMod val="75000"/>
                  </a:schemeClr>
                </a:solidFill>
              </a:rPr>
              <a:t>-integration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78EE4C-6EFD-4363-A98F-3E5608669DF5}"/>
              </a:ext>
            </a:extLst>
          </p:cNvPr>
          <p:cNvSpPr txBox="1"/>
          <p:nvPr/>
        </p:nvSpPr>
        <p:spPr>
          <a:xfrm>
            <a:off x="4839087" y="98428"/>
            <a:ext cx="4304913" cy="50478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    Time Series Database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(12) Ingest Data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| According to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         Time Series Database Ingestion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+------------------------------------------------------------+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(10) Get |  ^                                   ^ (9) Validate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Schema |  |                                   | Serialized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Schema on Consumer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Message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|      Broker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(11) Issue                        | (8) Serialize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YANG-Push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|  |                                   | annotated Schema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v  | Schema             (6) Post       | ID on Producer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         Schema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   YANG         | &lt;--------------  |  Data Collection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Schema Registry   | --------------&gt;  | YANG-Push Receiver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(7) Issue   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Schema ID     (4) Get |  ^ (3) Receive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Schema |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Subscription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Start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^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(5) Publish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YANG-Push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Message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                      |  |   | with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      (1) Discover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Notif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  v  |   | </a:t>
            </a:r>
            <a:r>
              <a:rPr lang="en-US" sz="700" kern="1200" dirty="0" err="1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</a:t>
            </a: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. ID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Capabilities     +--------------------+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Manage YANG-Push  | ---------------&gt; |   Network Node     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|    Subscription    | (2) Subscribe    | YANG-Push Publisher|</a:t>
            </a: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+--------------------+ ---------------&gt; +--------------------+</a:t>
            </a:r>
          </a:p>
          <a:p>
            <a:pPr defTabSz="685800" hangingPunct="1">
              <a:lnSpc>
                <a:spcPct val="107000"/>
              </a:lnSpc>
            </a:pPr>
            <a:endParaRPr lang="en-US" sz="700" kern="1200" dirty="0">
              <a:solidFill>
                <a:prstClr val="black"/>
              </a:solidFill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defTabSz="685800" hangingPunct="1">
              <a:lnSpc>
                <a:spcPct val="107000"/>
              </a:lnSpc>
            </a:pPr>
            <a:r>
              <a:rPr lang="en-US" sz="700" kern="1200" dirty="0">
                <a:solidFill>
                  <a:prstClr val="black"/>
                </a:solidFill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     Figure 1: End to End Workflow</a:t>
            </a:r>
            <a:endParaRPr lang="de-CH" sz="700" kern="1200" dirty="0">
              <a:solidFill>
                <a:prstClr val="black"/>
              </a:solidFill>
              <a:latin typeface="Courier New" panose="02070309020205020404" pitchFamily="49" charset="0"/>
              <a:ea typeface="+mn-ea"/>
              <a:cs typeface="Courier New" panose="02070309020205020404" pitchFamily="49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8AC6574-9BEC-B445-2CEB-B64172E37EB0}"/>
              </a:ext>
            </a:extLst>
          </p:cNvPr>
          <p:cNvSpPr/>
          <p:nvPr/>
        </p:nvSpPr>
        <p:spPr>
          <a:xfrm>
            <a:off x="6777769" y="2540114"/>
            <a:ext cx="2366231" cy="2368036"/>
          </a:xfrm>
          <a:prstGeom prst="ellipse">
            <a:avLst/>
          </a:prstGeom>
          <a:solidFill>
            <a:srgbClr val="FF0000">
              <a:alpha val="10000"/>
            </a:srgbClr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CH"/>
          </a:p>
        </p:txBody>
      </p:sp>
    </p:spTree>
    <p:extLst>
      <p:ext uri="{BB962C8B-B14F-4D97-AF65-F5344CB8AC3E}">
        <p14:creationId xmlns:p14="http://schemas.microsoft.com/office/powerpoint/2010/main" val="32069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Slide Number Placeholder 1">
            <a:extLst>
              <a:ext uri="{FF2B5EF4-FFF2-40B4-BE49-F238E27FC236}">
                <a16:creationId xmlns:a16="http://schemas.microsoft.com/office/drawing/2014/main" id="{4D0044F8-1C12-4A59-883A-7B56B9370029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de-DE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FC4AC485-25DE-431E-B345-9C0A15BB7F8A}" type="slidenum">
              <a:rPr lang="de-CH" smtClean="0"/>
              <a:pPr/>
              <a:t>5</a:t>
            </a:fld>
            <a:endParaRPr lang="en-US" sz="1650"/>
          </a:p>
        </p:txBody>
      </p:sp>
      <p:sp>
        <p:nvSpPr>
          <p:cNvPr id="17" name="Title 1">
            <a:extLst>
              <a:ext uri="{FF2B5EF4-FFF2-40B4-BE49-F238E27FC236}">
                <a16:creationId xmlns:a16="http://schemas.microsoft.com/office/drawing/2014/main" id="{B98D60A1-3155-46F6-B1C8-E3FA03DB1EBB}"/>
              </a:ext>
            </a:extLst>
          </p:cNvPr>
          <p:cNvSpPr txBox="1">
            <a:spLocks/>
          </p:cNvSpPr>
          <p:nvPr/>
        </p:nvSpPr>
        <p:spPr>
          <a:xfrm>
            <a:off x="532487" y="325328"/>
            <a:ext cx="8229600" cy="857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 lIns="45719" rIns="45719" anchor="ctr">
            <a:norm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hangingPunct="1"/>
            <a:r>
              <a:rPr lang="en-US" sz="3800" dirty="0"/>
              <a:t>YANG-Push Data Processing Pipeline</a:t>
            </a:r>
          </a:p>
        </p:txBody>
      </p:sp>
      <p:pic>
        <p:nvPicPr>
          <p:cNvPr id="2050" name="Picture 2" descr="Apache Kafka (@apachekafka) / Twitter">
            <a:extLst>
              <a:ext uri="{FF2B5EF4-FFF2-40B4-BE49-F238E27FC236}">
                <a16:creationId xmlns:a16="http://schemas.microsoft.com/office/drawing/2014/main" id="{E91FD6BA-70DC-4F9B-8AD6-CA63226B406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32976" y="1971862"/>
            <a:ext cx="834012" cy="8340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9" name="Textfeld 18">
            <a:extLst>
              <a:ext uri="{FF2B5EF4-FFF2-40B4-BE49-F238E27FC236}">
                <a16:creationId xmlns:a16="http://schemas.microsoft.com/office/drawing/2014/main" id="{CEBC47B8-4836-4511-8B73-827D0F57004D}"/>
              </a:ext>
            </a:extLst>
          </p:cNvPr>
          <p:cNvSpPr txBox="1"/>
          <p:nvPr/>
        </p:nvSpPr>
        <p:spPr>
          <a:xfrm>
            <a:off x="6033349" y="1556337"/>
            <a:ext cx="2759006" cy="2446824"/>
          </a:xfrm>
          <a:prstGeom prst="rect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>
            <a:spAutoFit/>
          </a:bodyPr>
          <a:lstStyle/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"2024-11-01T14:01:36.147Z",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70,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ietf-subscribed-notifications:subscription-terminated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id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reason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no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-such-</a:t>
            </a:r>
            <a:r>
              <a:rPr lang="de-CH" sz="9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subscription</a:t>
            </a:r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9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}</a:t>
            </a:r>
          </a:p>
        </p:txBody>
      </p:sp>
      <p:pic>
        <p:nvPicPr>
          <p:cNvPr id="9" name="Grafik 8">
            <a:extLst>
              <a:ext uri="{FF2B5EF4-FFF2-40B4-BE49-F238E27FC236}">
                <a16:creationId xmlns:a16="http://schemas.microsoft.com/office/drawing/2014/main" id="{B49128F8-BFA4-45F2-A2F3-3C60592E2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0506" y="2075904"/>
            <a:ext cx="625929" cy="625929"/>
          </a:xfrm>
          <a:prstGeom prst="rect">
            <a:avLst/>
          </a:prstGeom>
        </p:spPr>
      </p:pic>
      <p:pic>
        <p:nvPicPr>
          <p:cNvPr id="11" name="Grafik 10">
            <a:extLst>
              <a:ext uri="{FF2B5EF4-FFF2-40B4-BE49-F238E27FC236}">
                <a16:creationId xmlns:a16="http://schemas.microsoft.com/office/drawing/2014/main" id="{1972F7C2-0943-47B8-A68B-7450FDE415ED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57806"/>
          <a:stretch/>
        </p:blipFill>
        <p:spPr>
          <a:xfrm>
            <a:off x="1582178" y="2119021"/>
            <a:ext cx="1736271" cy="539694"/>
          </a:xfrm>
          <a:prstGeom prst="rect">
            <a:avLst/>
          </a:prstGeom>
        </p:spPr>
      </p:pic>
      <p:cxnSp>
        <p:nvCxnSpPr>
          <p:cNvPr id="12" name="Gerade Verbindung mit Pfeil 11">
            <a:extLst>
              <a:ext uri="{FF2B5EF4-FFF2-40B4-BE49-F238E27FC236}">
                <a16:creationId xmlns:a16="http://schemas.microsoft.com/office/drawing/2014/main" id="{4F95BBDA-BEA3-4883-9423-7639BE5EE89D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2890989" y="2388868"/>
            <a:ext cx="739517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cxnSp>
        <p:nvCxnSpPr>
          <p:cNvPr id="30" name="Gerade Verbindung mit Pfeil 29">
            <a:extLst>
              <a:ext uri="{FF2B5EF4-FFF2-40B4-BE49-F238E27FC236}">
                <a16:creationId xmlns:a16="http://schemas.microsoft.com/office/drawing/2014/main" id="{F6F59114-9B1E-47E7-9247-F381A7D9A167}"/>
              </a:ext>
            </a:extLst>
          </p:cNvPr>
          <p:cNvCxnSpPr>
            <a:cxnSpLocks/>
            <a:stCxn id="9" idx="3"/>
            <a:endCxn id="2050" idx="1"/>
          </p:cNvCxnSpPr>
          <p:nvPr/>
        </p:nvCxnSpPr>
        <p:spPr>
          <a:xfrm flipV="1">
            <a:off x="4256435" y="2388868"/>
            <a:ext cx="876541" cy="1"/>
          </a:xfrm>
          <a:prstGeom prst="straightConnector1">
            <a:avLst/>
          </a:prstGeom>
          <a:noFill/>
          <a:ln w="25400" cap="flat">
            <a:solidFill>
              <a:schemeClr val="accent1"/>
            </a:solidFill>
            <a:prstDash val="solid"/>
            <a:round/>
            <a:tailEnd type="triangle"/>
          </a:ln>
          <a:effectLst>
            <a:outerShdw blurRad="38100" dist="20000" dir="5400000" rotWithShape="0">
              <a:srgbClr val="000000">
                <a:alpha val="38000"/>
              </a:srgbClr>
            </a:outerShdw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21" name="Textfeld 20">
            <a:extLst>
              <a:ext uri="{FF2B5EF4-FFF2-40B4-BE49-F238E27FC236}">
                <a16:creationId xmlns:a16="http://schemas.microsoft.com/office/drawing/2014/main" id="{C9E4F41F-AEB9-41F4-AE2A-EDB7ADFFCA69}"/>
              </a:ext>
            </a:extLst>
          </p:cNvPr>
          <p:cNvSpPr txBox="1"/>
          <p:nvPr/>
        </p:nvSpPr>
        <p:spPr>
          <a:xfrm>
            <a:off x="2823789" y="251001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 Push</a:t>
            </a:r>
            <a:br>
              <a:rPr lang="de-CH" sz="1200" dirty="0"/>
            </a:br>
            <a:r>
              <a:rPr lang="de-CH" sz="1200" dirty="0"/>
              <a:t>JSON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34" name="Textfeld 33">
            <a:extLst>
              <a:ext uri="{FF2B5EF4-FFF2-40B4-BE49-F238E27FC236}">
                <a16:creationId xmlns:a16="http://schemas.microsoft.com/office/drawing/2014/main" id="{DE25E975-3B73-4310-A481-5CCA3FE45C29}"/>
              </a:ext>
            </a:extLst>
          </p:cNvPr>
          <p:cNvSpPr txBox="1"/>
          <p:nvPr/>
        </p:nvSpPr>
        <p:spPr>
          <a:xfrm>
            <a:off x="4141825" y="2510015"/>
            <a:ext cx="1257310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Apache Kafka</a:t>
            </a:r>
          </a:p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de-CH" sz="1200" b="0" i="0" u="none" strike="noStrike" cap="none" spc="0" normalizeH="0" baseline="0" dirty="0">
                <a:ln>
                  <a:noFill/>
                </a:ln>
                <a:solidFill>
                  <a:srgbClr val="000000"/>
                </a:solidFill>
                <a:effectLst/>
                <a:uFillTx/>
                <a:latin typeface="+mj-lt"/>
                <a:ea typeface="+mj-ea"/>
                <a:cs typeface="+mj-cs"/>
                <a:sym typeface="Calibri"/>
              </a:rPr>
              <a:t>JSON Message</a:t>
            </a:r>
          </a:p>
        </p:txBody>
      </p:sp>
      <p:cxnSp>
        <p:nvCxnSpPr>
          <p:cNvPr id="26" name="Verbinder: gewinkelt 25">
            <a:extLst>
              <a:ext uri="{FF2B5EF4-FFF2-40B4-BE49-F238E27FC236}">
                <a16:creationId xmlns:a16="http://schemas.microsoft.com/office/drawing/2014/main" id="{543272A2-FF13-4137-91AA-18F05E8490D6}"/>
              </a:ext>
            </a:extLst>
          </p:cNvPr>
          <p:cNvCxnSpPr>
            <a:cxnSpLocks/>
          </p:cNvCxnSpPr>
          <p:nvPr/>
        </p:nvCxnSpPr>
        <p:spPr>
          <a:xfrm>
            <a:off x="4799601" y="3090950"/>
            <a:ext cx="1067201" cy="638050"/>
          </a:xfrm>
          <a:prstGeom prst="bentConnector3">
            <a:avLst>
              <a:gd name="adj1" fmla="val 1039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" name="Textfeld 20">
            <a:extLst>
              <a:ext uri="{FF2B5EF4-FFF2-40B4-BE49-F238E27FC236}">
                <a16:creationId xmlns:a16="http://schemas.microsoft.com/office/drawing/2014/main" id="{97B55174-2C74-B5A7-DF40-B3FDE0365A3F}"/>
              </a:ext>
            </a:extLst>
          </p:cNvPr>
          <p:cNvSpPr txBox="1"/>
          <p:nvPr/>
        </p:nvSpPr>
        <p:spPr>
          <a:xfrm>
            <a:off x="1950705" y="1614241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Publisher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5" name="Textfeld 20">
            <a:extLst>
              <a:ext uri="{FF2B5EF4-FFF2-40B4-BE49-F238E27FC236}">
                <a16:creationId xmlns:a16="http://schemas.microsoft.com/office/drawing/2014/main" id="{946FB480-A5D6-12E0-1506-D462A46056BA}"/>
              </a:ext>
            </a:extLst>
          </p:cNvPr>
          <p:cNvSpPr txBox="1"/>
          <p:nvPr/>
        </p:nvSpPr>
        <p:spPr>
          <a:xfrm>
            <a:off x="3499362" y="1616119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YANG-Push</a:t>
            </a:r>
            <a:br>
              <a:rPr lang="de-CH" sz="1200" dirty="0"/>
            </a:br>
            <a:r>
              <a:rPr lang="de-CH" sz="1200" dirty="0"/>
              <a:t>Receiver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sp>
        <p:nvSpPr>
          <p:cNvPr id="6" name="Textfeld 20">
            <a:extLst>
              <a:ext uri="{FF2B5EF4-FFF2-40B4-BE49-F238E27FC236}">
                <a16:creationId xmlns:a16="http://schemas.microsoft.com/office/drawing/2014/main" id="{3386FB5E-88F6-4753-52E5-E2C06818DC76}"/>
              </a:ext>
            </a:extLst>
          </p:cNvPr>
          <p:cNvSpPr txBox="1"/>
          <p:nvPr/>
        </p:nvSpPr>
        <p:spPr>
          <a:xfrm>
            <a:off x="4997928" y="1454696"/>
            <a:ext cx="918967" cy="461663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45719" tIns="45719" rIns="45719" bIns="45719" numCol="1" spcCol="38100" rtlCol="0" anchor="t">
            <a:spAutoFit/>
          </a:bodyPr>
          <a:lstStyle/>
          <a:p>
            <a:pPr marL="0" marR="0" indent="0" algn="ctr" defTabSz="457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de-CH" sz="1200" dirty="0"/>
              <a:t>Apache</a:t>
            </a:r>
            <a:br>
              <a:rPr lang="de-CH" sz="1200" dirty="0"/>
            </a:br>
            <a:r>
              <a:rPr lang="de-CH" sz="1200" dirty="0"/>
              <a:t>Kafka</a:t>
            </a:r>
            <a:endParaRPr kumimoji="0" lang="de-CH" sz="1200" b="0" i="0" u="none" strike="noStrike" cap="none" spc="0" normalizeH="0" baseline="0" dirty="0">
              <a:ln>
                <a:noFill/>
              </a:ln>
              <a:solidFill>
                <a:srgbClr val="000000"/>
              </a:solidFill>
              <a:effectLst/>
              <a:uFillTx/>
              <a:latin typeface="+mj-lt"/>
              <a:ea typeface="+mj-ea"/>
              <a:cs typeface="+mj-cs"/>
              <a:sym typeface="Calibri"/>
            </a:endParaRPr>
          </a:p>
        </p:txBody>
      </p:sp>
      <p:cxnSp>
        <p:nvCxnSpPr>
          <p:cNvPr id="13" name="Verbinder: gewinkelt 25">
            <a:extLst>
              <a:ext uri="{FF2B5EF4-FFF2-40B4-BE49-F238E27FC236}">
                <a16:creationId xmlns:a16="http://schemas.microsoft.com/office/drawing/2014/main" id="{78181283-ACEE-7E70-E3D1-92D86EA69CFC}"/>
              </a:ext>
            </a:extLst>
          </p:cNvPr>
          <p:cNvCxnSpPr>
            <a:cxnSpLocks/>
          </p:cNvCxnSpPr>
          <p:nvPr/>
        </p:nvCxnSpPr>
        <p:spPr>
          <a:xfrm rot="5400000">
            <a:off x="2751578" y="3443607"/>
            <a:ext cx="975956" cy="270643"/>
          </a:xfrm>
          <a:prstGeom prst="bentConnector3">
            <a:avLst>
              <a:gd name="adj1" fmla="val 100862"/>
            </a:avLst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Picture 2">
            <a:extLst>
              <a:ext uri="{FF2B5EF4-FFF2-40B4-BE49-F238E27FC236}">
                <a16:creationId xmlns:a16="http://schemas.microsoft.com/office/drawing/2014/main" id="{6BA1DBD8-18D7-937E-A7C7-FEE8015074D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3542" y="3012346"/>
            <a:ext cx="3066136" cy="1924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5364606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</a:t>
            </a:r>
            <a:r>
              <a:rPr lang="de-CH" sz="3800" dirty="0" err="1"/>
              <a:t>Subscription</a:t>
            </a:r>
            <a:r>
              <a:rPr lang="de-CH" sz="3800" dirty="0"/>
              <a:t>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6</a:t>
            </a:fld>
            <a:endParaRPr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EC9A0-3414-EDCD-0C3B-7FCA402B2EA5}"/>
              </a:ext>
            </a:extLst>
          </p:cNvPr>
          <p:cNvSpPr txBox="1"/>
          <p:nvPr/>
        </p:nvSpPr>
        <p:spPr>
          <a:xfrm>
            <a:off x="608715" y="1165724"/>
            <a:ext cx="3695444" cy="297004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S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tarted Notification</a:t>
            </a:r>
            <a:r>
              <a:rPr lang="de-CH" sz="1200" dirty="0">
                <a:cs typeface="Courier New" panose="02070309020205020404" pitchFamily="49" charset="0"/>
              </a:rPr>
              <a:t>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"2024-11-02T14:38:22.598Z",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13,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subscription-started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"IOS-XR",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ietf-yang-push:datastore-xpath-filter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Cisco-IOS-XR-pfi-im-cmd-oper:interfaces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/interface[interface-name='Loopback13']",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transport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-version": [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module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-name": "Cisco-IOS-XR-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pfi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-im-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cmd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-oper",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revision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"2024-02-29"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],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encoding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encode-json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ietf-yang-push:periodic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period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4500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69566A-34E2-73EF-089B-F0C33873C30A}"/>
              </a:ext>
            </a:extLst>
          </p:cNvPr>
          <p:cNvSpPr txBox="1"/>
          <p:nvPr/>
        </p:nvSpPr>
        <p:spPr>
          <a:xfrm>
            <a:off x="4475993" y="1208943"/>
            <a:ext cx="3837093" cy="1461939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wrap="square">
            <a:spAutoFit/>
          </a:bodyPr>
          <a:lstStyle/>
          <a:p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Subscription-</a:t>
            </a:r>
            <a:r>
              <a:rPr lang="en-US" sz="1200" dirty="0">
                <a:ea typeface="Calibri" panose="020F0502020204030204" pitchFamily="34" charset="0"/>
                <a:cs typeface="Courier New" panose="02070309020205020404" pitchFamily="49" charset="0"/>
              </a:rPr>
              <a:t>Terminated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 Notification</a:t>
            </a:r>
            <a:r>
              <a:rPr lang="de-CH" sz="1200" dirty="0">
                <a:cs typeface="Courier New" panose="02070309020205020404" pitchFamily="49" charset="0"/>
              </a:rPr>
              <a:t>  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ietf-notification:notification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eventTime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"2024-11-02T14:43:24.981Z",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ietf-notification:sysName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"ipf-zbl1327-r-daisy-91",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ietf-notification:sequenceNumber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21,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ietf-subscribed-notifications:</a:t>
            </a:r>
            <a:r>
              <a:rPr lang="de-CH" sz="700" dirty="0" err="1">
                <a:highlight>
                  <a:srgbClr val="00FF00"/>
                </a:highlight>
                <a:latin typeface="Courier New" panose="02070309020205020404" pitchFamily="49" charset="0"/>
                <a:cs typeface="Courier New" panose="02070309020205020404" pitchFamily="49" charset="0"/>
              </a:rPr>
              <a:t>subscription-terminated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{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id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1,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 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reason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": "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no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-such-</a:t>
            </a:r>
            <a:r>
              <a:rPr lang="de-CH" sz="7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subscription</a:t>
            </a:r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  }</a:t>
            </a:r>
          </a:p>
          <a:p>
            <a:r>
              <a:rPr lang="de-CH" sz="7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302738936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Cisco IOS XR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7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776133" cy="29397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23,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"2024-11-02T14:44:30.000Z",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"line-state": "im-state-up",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"encapsulation-type-string": "Loopback",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mtu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1500,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"2024-11-02T14:54:32.529Z",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"ipf-zbl1327-r-daisy-91",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"2024-11-02T14:54:32.517Z",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"TODO - insert patch-id here",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"replace",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/interface-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/interface[interface-name='Loopback13']",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Cisco-IOS-XR-pfi-im-cmd-oper:interface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"interface-name":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"interface-handle": "Loopback13",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"interface-type": "IFT_LOOPBACK",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"hardware-type-string": "Loopback interface(s)",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"state": "im-state-admin-down",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"line-state": "im-state-admin-down",</a:t>
            </a:r>
          </a:p>
        </p:txBody>
      </p:sp>
    </p:spTree>
    <p:extLst>
      <p:ext uri="{BB962C8B-B14F-4D97-AF65-F5344CB8AC3E}">
        <p14:creationId xmlns:p14="http://schemas.microsoft.com/office/powerpoint/2010/main" val="4020294929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Push </a:t>
            </a:r>
            <a:r>
              <a:rPr lang="de-CH" sz="3800" dirty="0" err="1"/>
              <a:t>Notifications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xmlns="" val="1"/>
            </a:ext>
          </a:extLst>
        </p:spPr>
        <p:txBody>
          <a:bodyPr/>
          <a:lstStyle/>
          <a:p>
            <a:fld id="{86CB4B4D-7CA3-9044-876B-883B54F8677D}" type="slidenum">
              <a:rPr/>
              <a:t>8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Push-Update 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"2024-11-02T10:30:52Z",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"current-accounting",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16974853,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"datastore-contents":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"interfaces":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"interface":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"name": "GigabitEthernet0/3/11",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"mib-statistics":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"receive-byte": "33448478274",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"send-byte": "20330971890",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"receive-packet": "75363920",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"receive-unicast-packet": "75340369",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"receive-multicast-packet": "23548",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"receive-broad-packet": "3",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"send-unicast-packet": "103904697",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"send-multicast-packet": "0",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"send-broad-packet": "0",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28557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Push-Change-Update </a:t>
            </a: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Notification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ietf-notification:notification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eventTime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ietf-notification-sequencing:sysName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"ipf-zbl1243-r-daisy-21",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ietf-notification-sequencing:sequenceNumber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69,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ietf-yang-push: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push-change-update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"id": 5,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ietf-yp-observation:timestamp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"2024-11-02T10:38:52Z",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ietf-yp-observation:point-in-time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"state-changed",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ietf-distributed-notif:message-publisher-id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": 16974841,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"datastore-changes":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"yang-patch":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"patch-id": 19,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"edit": [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"edit-id": "edit1",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"operation": "merge",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"target": "/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huawei-ifm:ifm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/interfaces/interface[name=GigabitEthernet0/3/9]/dynamic",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"value":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"dynamic": {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  "link-status": "down"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  }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  },</a:t>
            </a:r>
          </a:p>
        </p:txBody>
      </p:sp>
    </p:spTree>
    <p:extLst>
      <p:ext uri="{BB962C8B-B14F-4D97-AF65-F5344CB8AC3E}">
        <p14:creationId xmlns:p14="http://schemas.microsoft.com/office/powerpoint/2010/main" val="802826038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2" name="Title 1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lang="de-CH" sz="3800" dirty="0"/>
              <a:t>Huawei VRP – YANG Library</a:t>
            </a:r>
            <a:endParaRPr sz="3800" dirty="0"/>
          </a:p>
        </p:txBody>
      </p:sp>
      <p:sp>
        <p:nvSpPr>
          <p:cNvPr id="1454" name="Slide Number Placeholder 5"/>
          <p:cNvSpPr txBox="1">
            <a:spLocks noGrp="1"/>
          </p:cNvSpPr>
          <p:nvPr>
            <p:ph type="sldNum" sz="quarter" idx="2"/>
          </p:nvPr>
        </p:nvSpPr>
        <p:spPr>
          <a:xfrm>
            <a:off x="8502739" y="4769565"/>
            <a:ext cx="184061" cy="269241"/>
          </a:xfrm>
          <a:prstGeom prst="rect">
            <a:avLst/>
          </a:prstGeom>
          <a:extLst>
            <a:ext uri="{C572A759-6A51-4108-AA02-DFA0A04FC94B}">
              <ma14:wrappingTextBoxFlag xmlns="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/>
              <a:t>9</a:t>
            </a:fld>
            <a:endParaRPr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714DF3-42F8-B66D-D12E-D5FA33EA9FF1}"/>
              </a:ext>
            </a:extLst>
          </p:cNvPr>
          <p:cNvSpPr txBox="1"/>
          <p:nvPr/>
        </p:nvSpPr>
        <p:spPr>
          <a:xfrm>
            <a:off x="287867" y="1138970"/>
            <a:ext cx="3938693" cy="132568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&lt;get&gt; Request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 message-id="2"&gt;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&lt;filter type="subtree"&gt;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 /&gt;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&lt;/filter&gt;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&lt;/get&gt;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&gt;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16E1A9-B1E3-7D98-ECF8-7398FA14B8D7}"/>
              </a:ext>
            </a:extLst>
          </p:cNvPr>
          <p:cNvSpPr txBox="1"/>
          <p:nvPr/>
        </p:nvSpPr>
        <p:spPr>
          <a:xfrm>
            <a:off x="4064000" y="1112927"/>
            <a:ext cx="4876800" cy="35161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200" dirty="0">
                <a:effectLst/>
                <a:ea typeface="Calibri" panose="020F0502020204030204" pitchFamily="34" charset="0"/>
                <a:cs typeface="Courier New" panose="02070309020205020404" pitchFamily="49" charset="0"/>
              </a:rPr>
              <a:t>RPC reply</a:t>
            </a:r>
            <a:endParaRPr lang="en-US" sz="600" dirty="0">
              <a:effectLst/>
              <a:latin typeface="Courier New" panose="02070309020205020404" pitchFamily="49" charset="0"/>
              <a:ea typeface="Calibri" panose="020F0502020204030204" pitchFamily="34" charset="0"/>
              <a:cs typeface="Courier New" panose="02070309020205020404" pitchFamily="49" charset="0"/>
            </a:endParaRP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&lt;?xml version="1.0" encoding="UTF-8"?&gt;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rpc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-reply message-id="2"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="urn:ietf:params:xml:ns:netconf:base:1.0"&gt;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&lt;data&gt;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&lt;yang-library 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xmlns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="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urn:ietf:params:xml:ns:yang:ietf-yang-library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"&gt;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&lt;content-id&gt;3880047851&lt;/content-id&gt;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&lt;module-set&gt;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&lt;name&gt;config-module&lt;/name&gt;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openconfig-acl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&lt;revision&gt;2017-05-26&lt;/revision&gt;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&lt;namespace&gt;http://openconfig.net/yang/acl&lt;/namespace&gt;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&lt;deviation&gt;huawei-openconfig-acl-deviations-OC-NE-M2K-B&lt;/deviation&gt;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&lt;module&gt;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&lt;name&gt;</a:t>
            </a:r>
            <a:r>
              <a:rPr lang="en-US" sz="700" dirty="0" err="1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-interfaces&lt;/name&gt;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&lt;revision&gt;2021-04-06&lt;/revision&gt;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&lt;namespace&gt;http://openconfig.net/yang/interfaces&lt;/namespace&gt;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&lt;deviation&gt;huawei-openconfig-interfaces-deviations-OC-NE-M2K-B&lt;/deviation&gt;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huawei-openconfig-qos-ext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openconfig-vlan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-platform-transceiver&lt;/augmented-by&gt;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-platform-port&lt;/augmented-by&gt;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-if-tunnel&lt;/augmented-by&gt;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ip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-if-ethernet&lt;/augmented-by&gt;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  &lt;augmented-by&gt;</a:t>
            </a:r>
            <a:r>
              <a:rPr lang="en-US" sz="700" dirty="0" err="1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openconfig</a:t>
            </a:r>
            <a:r>
              <a:rPr lang="en-US" sz="700" dirty="0">
                <a:effectLst/>
                <a:highlight>
                  <a:srgbClr val="00FF00"/>
                </a:highlight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-if-aggregate&lt;/augmented-by&gt;</a:t>
            </a:r>
          </a:p>
          <a:p>
            <a:pPr marL="0" marR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700" dirty="0">
                <a:effectLst/>
                <a:latin typeface="Courier New" panose="02070309020205020404" pitchFamily="49" charset="0"/>
                <a:ea typeface="Calibri" panose="020F0502020204030204" pitchFamily="34" charset="0"/>
                <a:cs typeface="Courier New" panose="02070309020205020404" pitchFamily="49" charset="0"/>
              </a:rPr>
              <a:t>        &lt;/module&gt;</a:t>
            </a:r>
          </a:p>
        </p:txBody>
      </p:sp>
    </p:spTree>
    <p:extLst>
      <p:ext uri="{BB962C8B-B14F-4D97-AF65-F5344CB8AC3E}">
        <p14:creationId xmlns:p14="http://schemas.microsoft.com/office/powerpoint/2010/main" val="267580500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0000" dir="5400000" rotWithShape="0">
              <a:srgbClr val="000000">
                <a:alpha val="38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  <a:sp3d/>
      </a:spPr>
      <a:bodyPr rot="0" spcFirstLastPara="1" vertOverflow="overflow" horzOverflow="overflow" vert="horz" wrap="square" lIns="45719" tIns="45719" rIns="45719" bIns="45719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0000" dir="5400000" rotWithShape="0">
            <a:srgbClr val="000000">
              <a:alpha val="38000"/>
            </a:srgbClr>
          </a:outerShdw>
        </a:effectLst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45719" tIns="45719" rIns="45719" bIns="45719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e1298763-e545-4be1-82f8-4df8b8c23ea2">
      <Terms xmlns="http://schemas.microsoft.com/office/infopath/2007/PartnerControls"/>
    </lcf76f155ced4ddcb4097134ff3c332f>
    <TaxCatchAll xmlns="1405d6e0-8097-4962-a335-478dac259ee9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CEF4A6DB43E3D40B0DE65B9C072B3DB" ma:contentTypeVersion="16" ma:contentTypeDescription="Create a new document." ma:contentTypeScope="" ma:versionID="7a6c0af7b16a38b145c0aa55e284d18f">
  <xsd:schema xmlns:xsd="http://www.w3.org/2001/XMLSchema" xmlns:xs="http://www.w3.org/2001/XMLSchema" xmlns:p="http://schemas.microsoft.com/office/2006/metadata/properties" xmlns:ns2="e1298763-e545-4be1-82f8-4df8b8c23ea2" xmlns:ns3="1405d6e0-8097-4962-a335-478dac259ee9" targetNamespace="http://schemas.microsoft.com/office/2006/metadata/properties" ma:root="true" ma:fieldsID="d19793cf72287fc023b1b3b8dd312893" ns2:_="" ns3:_="">
    <xsd:import namespace="e1298763-e545-4be1-82f8-4df8b8c23ea2"/>
    <xsd:import namespace="1405d6e0-8097-4962-a335-478dac259ee9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AutoTags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1298763-e545-4be1-82f8-4df8b8c23ea2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1" nillable="true" ma:displayName="Location" ma:internalName="MediaServiceLocation" ma:readOnly="true">
      <xsd:simpleType>
        <xsd:restriction base="dms:Text"/>
      </xsd:simpleType>
    </xsd:element>
    <xsd:element name="MediaServiceGenerationTime" ma:index="12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3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8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f5a5a1e1-4321-4c80-a404-756e151df56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405d6e0-8097-4962-a335-478dac259ee9" elementFormDefault="qualified">
    <xsd:import namespace="http://schemas.microsoft.com/office/2006/documentManagement/types"/>
    <xsd:import namespace="http://schemas.microsoft.com/office/infopath/2007/PartnerControls"/>
    <xsd:element name="TaxCatchAll" ma:index="21" nillable="true" ma:displayName="Taxonomy Catch All Column" ma:hidden="true" ma:list="{8cc1adbb-9deb-4f85-a2e9-d59c55c0dc46}" ma:internalName="TaxCatchAll" ma:showField="CatchAllData" ma:web="1405d6e0-8097-4962-a335-478dac259ee9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  <xsd:element name="SharedWithUsers" ma:index="2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51B2B72F-94A1-4B32-A6B4-DC59A1476CAA}">
  <ds:schemaRefs>
    <ds:schemaRef ds:uri="http://schemas.microsoft.com/office/2006/documentManagement/types"/>
    <ds:schemaRef ds:uri="http://purl.org/dc/elements/1.1/"/>
    <ds:schemaRef ds:uri="http://schemas.openxmlformats.org/package/2006/metadata/core-properties"/>
    <ds:schemaRef ds:uri="e1298763-e545-4be1-82f8-4df8b8c23ea2"/>
    <ds:schemaRef ds:uri="http://www.w3.org/XML/1998/namespace"/>
    <ds:schemaRef ds:uri="http://schemas.microsoft.com/office/infopath/2007/PartnerControls"/>
    <ds:schemaRef ds:uri="http://purl.org/dc/terms/"/>
    <ds:schemaRef ds:uri="1405d6e0-8097-4962-a335-478dac259ee9"/>
    <ds:schemaRef ds:uri="http://schemas.microsoft.com/office/2006/metadata/properties"/>
    <ds:schemaRef ds:uri="http://purl.org/dc/dcmitype/"/>
  </ds:schemaRefs>
</ds:datastoreItem>
</file>

<file path=customXml/itemProps2.xml><?xml version="1.0" encoding="utf-8"?>
<ds:datastoreItem xmlns:ds="http://schemas.openxmlformats.org/officeDocument/2006/customXml" ds:itemID="{10876E56-E068-462F-B22E-5DB660D30184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e1298763-e545-4be1-82f8-4df8b8c23ea2"/>
    <ds:schemaRef ds:uri="1405d6e0-8097-4962-a335-478dac259ee9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1597E30-9206-474A-8FB7-6000384EFA2F}">
  <ds:schemaRefs>
    <ds:schemaRef ds:uri="http://schemas.microsoft.com/sharepoint/v3/contenttype/forms"/>
  </ds:schemaRefs>
</ds:datastoreItem>
</file>

<file path=docMetadata/LabelInfo.xml><?xml version="1.0" encoding="utf-8"?>
<clbl:labelList xmlns:clbl="http://schemas.microsoft.com/office/2020/mipLabelMetadata">
  <clbl:label id="{2e1fccfb-80ca-4fe1-a574-1516544edb53}" enabled="1" method="Standard" siteId="{364e5b87-c1c7-420d-9bee-c35d19b557a1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2572</Words>
  <Application>Microsoft Office PowerPoint</Application>
  <PresentationFormat>On-screen Show (16:9)</PresentationFormat>
  <Paragraphs>466</Paragraphs>
  <Slides>15</Slides>
  <Notes>2</Notes>
  <HiddenSlides>1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Calibri (Body)</vt:lpstr>
      <vt:lpstr>Arial</vt:lpstr>
      <vt:lpstr>Calibri</vt:lpstr>
      <vt:lpstr>Calibri Light</vt:lpstr>
      <vt:lpstr>Courier New</vt:lpstr>
      <vt:lpstr>Times New Roman</vt:lpstr>
      <vt:lpstr>Wingdings</vt:lpstr>
      <vt:lpstr>Office Theme</vt:lpstr>
      <vt:lpstr>1_Office Theme</vt:lpstr>
      <vt:lpstr>Validate  Configured Subscription YANG-Push Publisher Implementations NETCONF &amp; NMOP WG</vt:lpstr>
      <vt:lpstr>Hackathon – Plan and Software</vt:lpstr>
      <vt:lpstr>Hackathon – Repository</vt:lpstr>
      <vt:lpstr>An Architecture for YANG-Push  to Apache Kafka Integration  draft-ietf-nmop-yang-kafka-integration</vt:lpstr>
      <vt:lpstr>PowerPoint Presentation</vt:lpstr>
      <vt:lpstr>Cisco IOS XR – Subscription Notifications</vt:lpstr>
      <vt:lpstr>Cisco IOS XR – Push Notifications</vt:lpstr>
      <vt:lpstr>Huawei VRP – Push Notifications</vt:lpstr>
      <vt:lpstr>Huawei VRP – YANG Library</vt:lpstr>
      <vt:lpstr>6WIND VSR – Subscription Notifications</vt:lpstr>
      <vt:lpstr>6WIND VSR – Push Notifications</vt:lpstr>
      <vt:lpstr>YANG-Push Implementation Status IETF 121 – MVP 1</vt:lpstr>
      <vt:lpstr>YANG-Push Implementation Status IETF 121 – MVP 2</vt:lpstr>
      <vt:lpstr>YANG-Push Implementation Status IETF 121 – MVP 3</vt:lpstr>
      <vt:lpstr>Thanks to…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IETF Hackathon: &lt;Project Name&gt;</dc:title>
  <dc:creator>Tollini Marco, INI-NET-TCZ-ZH1</dc:creator>
  <cp:lastModifiedBy>Graf Thomas, INI-NET-VNC-HCS</cp:lastModifiedBy>
  <cp:revision>11</cp:revision>
  <dcterms:modified xsi:type="dcterms:W3CDTF">2024-11-02T17:54:32Z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0x010100BCEF4A6DB43E3D40B0DE65B9C072B3DB</vt:lpwstr>
  </property>
  <property fmtid="{D5CDD505-2E9C-101B-9397-08002B2CF9AE}" pid="3" name="MediaServiceImageTags">
    <vt:lpwstr/>
  </property>
  <property fmtid="{D5CDD505-2E9C-101B-9397-08002B2CF9AE}" pid="4" name="MSIP_Label_2e1fccfb-80ca-4fe1-a574-1516544edb53_Enabled">
    <vt:lpwstr>true</vt:lpwstr>
  </property>
  <property fmtid="{D5CDD505-2E9C-101B-9397-08002B2CF9AE}" pid="5" name="MSIP_Label_2e1fccfb-80ca-4fe1-a574-1516544edb53_SetDate">
    <vt:lpwstr>2023-03-25T03:51:15Z</vt:lpwstr>
  </property>
  <property fmtid="{D5CDD505-2E9C-101B-9397-08002B2CF9AE}" pid="6" name="MSIP_Label_2e1fccfb-80ca-4fe1-a574-1516544edb53_Method">
    <vt:lpwstr>Standard</vt:lpwstr>
  </property>
  <property fmtid="{D5CDD505-2E9C-101B-9397-08002B2CF9AE}" pid="7" name="MSIP_Label_2e1fccfb-80ca-4fe1-a574-1516544edb53_Name">
    <vt:lpwstr>C2 Internal</vt:lpwstr>
  </property>
  <property fmtid="{D5CDD505-2E9C-101B-9397-08002B2CF9AE}" pid="8" name="MSIP_Label_2e1fccfb-80ca-4fe1-a574-1516544edb53_SiteId">
    <vt:lpwstr>364e5b87-c1c7-420d-9bee-c35d19b557a1</vt:lpwstr>
  </property>
  <property fmtid="{D5CDD505-2E9C-101B-9397-08002B2CF9AE}" pid="9" name="MSIP_Label_2e1fccfb-80ca-4fe1-a574-1516544edb53_ActionId">
    <vt:lpwstr>4bcb6c03-434e-4a58-97cd-98007a5268f4</vt:lpwstr>
  </property>
  <property fmtid="{D5CDD505-2E9C-101B-9397-08002B2CF9AE}" pid="10" name="MSIP_Label_2e1fccfb-80ca-4fe1-a574-1516544edb53_ContentBits">
    <vt:lpwstr>0</vt:lpwstr>
  </property>
  <property fmtid="{D5CDD505-2E9C-101B-9397-08002B2CF9AE}" pid="11" name="Sensitivity">
    <vt:lpwstr>C2 General</vt:lpwstr>
  </property>
</Properties>
</file>