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35" dt="2024-07-26T17:17:47.2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26T17:17:47.197" v="1147"/>
      <pc:docMkLst>
        <pc:docMk/>
      </pc:docMkLst>
      <pc:sldChg chg="modSp mod">
        <pc:chgData name="Graf Thomas, INI-NET-VNC-HCS" userId="487bc3e3-9ce7-4cdd-b7b4-8899ea88d289" providerId="ADAL" clId="{A8B52CFD-0C2D-4200-BC34-41277AADC97B}" dt="2024-07-20T14:09:35.622" v="95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20T14:09:35.622" v="95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24:06.911" v="956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21T20:24:06.911" v="956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43:15.067" v="1143" actId="1076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21T20:43:09.450" v="1142" actId="255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A8B52CFD-0C2D-4200-BC34-41277AADC97B}" dt="2024-07-21T20:24:25.807" v="957" actId="478"/>
          <ac:picMkLst>
            <pc:docMk/>
            <pc:sldMk cId="593293132" sldId="270"/>
            <ac:picMk id="3" creationId="{D81FCE1C-D4B6-57CD-825B-E7B6B3AB76D4}"/>
          </ac:picMkLst>
        </pc:picChg>
        <pc:picChg chg="add mod">
          <ac:chgData name="Graf Thomas, INI-NET-VNC-HCS" userId="487bc3e3-9ce7-4cdd-b7b4-8899ea88d289" providerId="ADAL" clId="{A8B52CFD-0C2D-4200-BC34-41277AADC97B}" dt="2024-07-21T20:43:15.067" v="1143" actId="1076"/>
          <ac:picMkLst>
            <pc:docMk/>
            <pc:sldMk cId="593293132" sldId="270"/>
            <ac:picMk id="1026" creationId="{005AAF90-511B-0B0A-6656-F89C17A86EAE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26T17:17:41.105" v="1146" actId="47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Chg chg="add del">
        <pc:chgData name="Graf Thomas, INI-NET-VNC-HCS" userId="487bc3e3-9ce7-4cdd-b7b4-8899ea88d289" providerId="ADAL" clId="{A8B52CFD-0C2D-4200-BC34-41277AADC97B}" dt="2024-07-26T17:17:47.197" v="1147"/>
        <pc:sldMkLst>
          <pc:docMk/>
          <pc:sldMk cId="3567506395" sldId="2145706268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  <pc:sldMasterChg chg="addSldLayout delSldLayout">
        <pc:chgData name="Graf Thomas, INI-NET-VNC-HCS" userId="487bc3e3-9ce7-4cdd-b7b4-8899ea88d289" providerId="ADAL" clId="{A8B52CFD-0C2D-4200-BC34-41277AADC97B}" dt="2024-07-26T17:17:41.105" v="1146" actId="47"/>
        <pc:sldMasterMkLst>
          <pc:docMk/>
          <pc:sldMasterMk cId="3818533868" sldId="2147483664"/>
        </pc:sldMasterMkLst>
        <pc:sldLayoutChg chg="add del">
          <pc:chgData name="Graf Thomas, INI-NET-VNC-HCS" userId="487bc3e3-9ce7-4cdd-b7b4-8899ea88d289" providerId="ADAL" clId="{A8B52CFD-0C2D-4200-BC34-41277AADC97B}" dt="2024-07-26T17:17:41.105" v="1146" actId="47"/>
          <pc:sldLayoutMkLst>
            <pc:docMk/>
            <pc:sldMasterMk cId="3818533868" sldId="2147483664"/>
            <pc:sldLayoutMk cId="2634252711" sldId="2147483676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20-21th,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Jean Quilbeuf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Bill Kaufmann – </a:t>
            </a:r>
            <a:r>
              <a:rPr lang="en-US" sz="1300" dirty="0" err="1"/>
              <a:t>Ciena</a:t>
            </a:r>
            <a:r>
              <a:rPr lang="en-US" sz="1300" dirty="0"/>
              <a:t> </a:t>
            </a:r>
            <a:r>
              <a:rPr lang="en-US" sz="1300" dirty="0" err="1"/>
              <a:t>Blueplanet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Ebben Aries - Juniper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Thomas Graf - Swisscom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On-screen Show (16:9)</PresentationFormat>
  <Paragraphs>347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2024-07-26T17:17:54Z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