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28" r:id="rId3"/>
    <p:sldId id="26425" r:id="rId4"/>
    <p:sldId id="2145706225" r:id="rId5"/>
    <p:sldId id="214570622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8DF96A96-69BF-4E44-98F8-20C076905C50}"/>
    <pc:docChg chg="modSld">
      <pc:chgData name="Graf Thomas, INI-NET-VNC-HCS" userId="487bc3e3-9ce7-4cdd-b7b4-8899ea88d289" providerId="ADAL" clId="{8DF96A96-69BF-4E44-98F8-20C076905C50}" dt="2023-07-15T06:44:17.864" v="13" actId="20577"/>
      <pc:docMkLst>
        <pc:docMk/>
      </pc:docMkLst>
      <pc:sldChg chg="modSp mod">
        <pc:chgData name="Graf Thomas, INI-NET-VNC-HCS" userId="487bc3e3-9ce7-4cdd-b7b4-8899ea88d289" providerId="ADAL" clId="{8DF96A96-69BF-4E44-98F8-20C076905C50}" dt="2023-07-15T06:43:44.218" v="2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8DF96A96-69BF-4E44-98F8-20C076905C50}" dt="2023-07-15T06:43:44.218" v="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8DF96A96-69BF-4E44-98F8-20C076905C50}" dt="2023-07-15T06:43:54.099" v="9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8DF96A96-69BF-4E44-98F8-20C076905C50}" dt="2023-07-15T06:43:54.099" v="9" actId="20577"/>
          <ac:spMkLst>
            <pc:docMk/>
            <pc:sldMk cId="320697580" sldId="26425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8DF96A96-69BF-4E44-98F8-20C076905C50}" dt="2023-07-15T06:44:17.864" v="13" actId="20577"/>
        <pc:sldMkLst>
          <pc:docMk/>
          <pc:sldMk cId="3188824003" sldId="2145706227"/>
        </pc:sldMkLst>
        <pc:spChg chg="mod">
          <ac:chgData name="Graf Thomas, INI-NET-VNC-HCS" userId="487bc3e3-9ce7-4cdd-b7b4-8899ea88d289" providerId="ADAL" clId="{8DF96A96-69BF-4E44-98F8-20C076905C50}" dt="2023-07-15T06:44:17.864" v="13" actId="20577"/>
          <ac:spMkLst>
            <pc:docMk/>
            <pc:sldMk cId="3188824003" sldId="2145706227"/>
            <ac:spMk id="4" creationId="{B96F8F06-524F-4D7C-89FB-72456175BADD}"/>
          </ac:spMkLst>
        </pc:spChg>
      </pc:sldChg>
      <pc:sldChg chg="modSp mod">
        <pc:chgData name="Graf Thomas, INI-NET-VNC-HCS" userId="487bc3e3-9ce7-4cdd-b7b4-8899ea88d289" providerId="ADAL" clId="{8DF96A96-69BF-4E44-98F8-20C076905C50}" dt="2023-07-15T06:43:49.686" v="5" actId="20577"/>
        <pc:sldMkLst>
          <pc:docMk/>
          <pc:sldMk cId="505743577" sldId="2145706228"/>
        </pc:sldMkLst>
        <pc:spChg chg="mod">
          <ac:chgData name="Graf Thomas, INI-NET-VNC-HCS" userId="487bc3e3-9ce7-4cdd-b7b4-8899ea88d289" providerId="ADAL" clId="{8DF96A96-69BF-4E44-98F8-20C076905C50}" dt="2023-07-15T06:43:49.686" v="5" actId="20577"/>
          <ac:spMkLst>
            <pc:docMk/>
            <pc:sldMk cId="505743577" sldId="2145706228"/>
            <ac:spMk id="6" creationId="{7C3B84B0-CEE6-9508-972D-6095E0E01E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15.07.2023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Support of Versioning in YANG Notifications Subscription</a:t>
            </a:r>
            <a:br>
              <a:rPr lang="en-US" sz="3600" b="1" dirty="0"/>
            </a:br>
            <a:r>
              <a:rPr lang="en-US" sz="2800" dirty="0"/>
              <a:t>draft-ietf-netconf-yang-notifications-versioning-01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semantics to the subscription process and notification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 message to enable automated data mesh integration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15.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Versioning in YANG Notifications Subscription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 -03 NETCONF adoption call concluded</a:t>
            </a:r>
          </a:p>
          <a:p>
            <a:r>
              <a:rPr lang="en-US" sz="2000" b="1" dirty="0"/>
              <a:t>Feedback from Andy during adoption call</a:t>
            </a:r>
          </a:p>
          <a:p>
            <a:pPr lvl="1"/>
            <a:r>
              <a:rPr lang="en-US" sz="2000" dirty="0" err="1"/>
              <a:t>xpath</a:t>
            </a:r>
            <a:r>
              <a:rPr lang="en-US" sz="2000" dirty="0"/>
              <a:t> can refer to more than one YANG module </a:t>
            </a:r>
          </a:p>
          <a:p>
            <a:pPr lvl="1"/>
            <a:r>
              <a:rPr lang="en-US" sz="2000" dirty="0"/>
              <a:t>subscription section 2 is not fully aligned with section 4.1</a:t>
            </a:r>
          </a:p>
          <a:p>
            <a:pPr lvl="1"/>
            <a:r>
              <a:rPr lang="en-US" sz="2000" dirty="0"/>
              <a:t>Instead of </a:t>
            </a:r>
            <a:r>
              <a:rPr lang="en-US" sz="2000" dirty="0" err="1"/>
              <a:t>sn:target</a:t>
            </a:r>
            <a:r>
              <a:rPr lang="en-US" sz="2000" dirty="0"/>
              <a:t>, </a:t>
            </a:r>
            <a:r>
              <a:rPr lang="en-US" sz="2000" dirty="0" err="1"/>
              <a:t>sn:stream-filter</a:t>
            </a:r>
            <a:r>
              <a:rPr lang="en-US" sz="2000" dirty="0"/>
              <a:t>, </a:t>
            </a:r>
            <a:r>
              <a:rPr lang="en-US" sz="2000" dirty="0" err="1"/>
              <a:t>sn:within-subscription</a:t>
            </a:r>
            <a:r>
              <a:rPr lang="en-US" sz="2000" dirty="0"/>
              <a:t> and </a:t>
            </a:r>
            <a:r>
              <a:rPr lang="en-US" sz="2000" dirty="0" err="1"/>
              <a:t>yp:within-subscription</a:t>
            </a:r>
            <a:r>
              <a:rPr lang="en-US" sz="2000" dirty="0"/>
              <a:t> should be augmented</a:t>
            </a:r>
          </a:p>
          <a:p>
            <a:r>
              <a:rPr lang="en-US" sz="2000" b="1" dirty="0"/>
              <a:t>All addressed in -01 revision</a:t>
            </a:r>
            <a:br>
              <a:rPr lang="en-US" sz="2000" b="1" dirty="0"/>
            </a:br>
            <a:r>
              <a:rPr lang="en-US" sz="2000" b="1" dirty="0"/>
              <a:t>-&gt; Requesting feedback and comments.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15.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3219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revision?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yp:datastore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yp:selection-filter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revision?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sn:stream-filter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augment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yp:datastore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yp:selection-filter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yp:within-subscription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7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+--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module name, 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ietf</a:t>
            </a:r>
            <a:r>
              <a:rPr lang="en-US" sz="1800" b="1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 of one or more yang modules.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yang module name,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540135" cy="1478236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3447255"/>
            <a:ext cx="4540135" cy="1478236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436524" y="3305654"/>
            <a:ext cx="1155177" cy="1325563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436524" y="4114800"/>
            <a:ext cx="1072341" cy="1152248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957150"/>
            <a:ext cx="5088775" cy="1819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7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"NETCONF",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ietf-yang-push-revision:module-version</a:t>
            </a: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[{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"module-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-interfaces"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7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7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  <a:endParaRPr lang="de-CH" sz="7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DD55D196-E3DC-42F9-97C5-DAF0CA183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ietf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882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739</Words>
  <Application>Microsoft Office PowerPoint</Application>
  <PresentationFormat>Widescreen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PowerPoint Presentation</vt:lpstr>
      <vt:lpstr>Versioning in YANG Notifications Subscription Status and Next Steps</vt:lpstr>
      <vt:lpstr>Extend Datastore Selection and Subscription State Change Notifications with module name, revision and revision-label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139</cp:revision>
  <dcterms:created xsi:type="dcterms:W3CDTF">2019-11-29T14:22:02Z</dcterms:created>
  <dcterms:modified xsi:type="dcterms:W3CDTF">2023-07-15T06:44:24Z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