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041" r:id="rId2"/>
    <p:sldId id="2145706225" r:id="rId3"/>
    <p:sldId id="2145706275" r:id="rId4"/>
    <p:sldId id="2145706248" r:id="rId5"/>
    <p:sldId id="2145706350" r:id="rId6"/>
    <p:sldId id="2145706326" r:id="rId7"/>
    <p:sldId id="2145706303" r:id="rId8"/>
    <p:sldId id="2145706352" r:id="rId9"/>
    <p:sldId id="2145706353" r:id="rId10"/>
    <p:sldId id="2145706354" r:id="rId11"/>
    <p:sldId id="2145706355" r:id="rId12"/>
    <p:sldId id="2145706356" r:id="rId13"/>
    <p:sldId id="2145706357" r:id="rId14"/>
    <p:sldId id="2145706358" r:id="rId15"/>
    <p:sldId id="2145706359" r:id="rId16"/>
    <p:sldId id="2145706360" r:id="rId17"/>
    <p:sldId id="2145706361" r:id="rId18"/>
    <p:sldId id="2145706325" r:id="rId19"/>
    <p:sldId id="2145706362" r:id="rId20"/>
    <p:sldId id="2145706363" r:id="rId21"/>
    <p:sldId id="2145706364" r:id="rId22"/>
    <p:sldId id="2145706365" r:id="rId23"/>
    <p:sldId id="2145706252" r:id="rId24"/>
    <p:sldId id="952" r:id="rId25"/>
    <p:sldId id="2145706281" r:id="rId26"/>
    <p:sldId id="214570634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20934-90F0-4951-A04F-8F0925AC6572}" v="9" dt="2025-03-01T12:06:20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2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4EE20934-90F0-4951-A04F-8F0925AC6572}"/>
    <pc:docChg chg="undo custSel delSld modSld">
      <pc:chgData name="Graf Thomas, INI-NET-VNC-E2E" userId="487bc3e3-9ce7-4cdd-b7b4-8899ea88d289" providerId="ADAL" clId="{4EE20934-90F0-4951-A04F-8F0925AC6572}" dt="2025-03-01T12:15:01.050" v="265" actId="20577"/>
      <pc:docMkLst>
        <pc:docMk/>
      </pc:docMkLst>
      <pc:sldChg chg="delSp modSp mod">
        <pc:chgData name="Graf Thomas, INI-NET-VNC-E2E" userId="487bc3e3-9ce7-4cdd-b7b4-8899ea88d289" providerId="ADAL" clId="{4EE20934-90F0-4951-A04F-8F0925AC6572}" dt="2025-03-01T12:12:02.781" v="249" actId="255"/>
        <pc:sldMkLst>
          <pc:docMk/>
          <pc:sldMk cId="692774623" sldId="952"/>
        </pc:sldMkLst>
        <pc:spChg chg="del">
          <ac:chgData name="Graf Thomas, INI-NET-VNC-E2E" userId="487bc3e3-9ce7-4cdd-b7b4-8899ea88d289" providerId="ADAL" clId="{4EE20934-90F0-4951-A04F-8F0925AC6572}" dt="2025-03-01T12:06:24.290" v="231" actId="478"/>
          <ac:spMkLst>
            <pc:docMk/>
            <pc:sldMk cId="692774623" sldId="952"/>
            <ac:spMk id="12" creationId="{8DDCBF53-33AD-C881-4EFA-79299A44DDE8}"/>
          </ac:spMkLst>
        </pc:spChg>
        <pc:spChg chg="mod">
          <ac:chgData name="Graf Thomas, INI-NET-VNC-E2E" userId="487bc3e3-9ce7-4cdd-b7b4-8899ea88d289" providerId="ADAL" clId="{4EE20934-90F0-4951-A04F-8F0925AC6572}" dt="2025-03-01T12:12:02.781" v="249" actId="255"/>
          <ac:spMkLst>
            <pc:docMk/>
            <pc:sldMk cId="692774623" sldId="952"/>
            <ac:spMk id="25" creationId="{6DC81F34-7EA9-C84D-D7BC-2F5514AC4CE4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48:20.299" v="76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4EE20934-90F0-4951-A04F-8F0925AC6572}" dt="2025-03-01T11:48:20.299" v="7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9:09.911" v="244" actId="255"/>
        <pc:sldMkLst>
          <pc:docMk/>
          <pc:sldMk cId="1081037514" sldId="2145706225"/>
        </pc:sldMkLst>
        <pc:spChg chg="mod">
          <ac:chgData name="Graf Thomas, INI-NET-VNC-E2E" userId="487bc3e3-9ce7-4cdd-b7b4-8899ea88d289" providerId="ADAL" clId="{4EE20934-90F0-4951-A04F-8F0925AC6572}" dt="2025-03-01T12:09:09.911" v="244" actId="255"/>
          <ac:spMkLst>
            <pc:docMk/>
            <pc:sldMk cId="1081037514" sldId="2145706225"/>
            <ac:spMk id="48" creationId="{A48B1DB7-BCDC-5D18-F56D-8A1447F1B8BA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9:35.208" v="245" actId="1076"/>
        <pc:sldMkLst>
          <pc:docMk/>
          <pc:sldMk cId="2992460368" sldId="2145706248"/>
        </pc:sldMkLst>
        <pc:spChg chg="mod">
          <ac:chgData name="Graf Thomas, INI-NET-VNC-E2E" userId="487bc3e3-9ce7-4cdd-b7b4-8899ea88d289" providerId="ADAL" clId="{4EE20934-90F0-4951-A04F-8F0925AC6572}" dt="2025-03-01T11:58:26.416" v="192" actId="1076"/>
          <ac:spMkLst>
            <pc:docMk/>
            <pc:sldMk cId="2992460368" sldId="2145706248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2:09:35.208" v="245" actId="1076"/>
          <ac:spMkLst>
            <pc:docMk/>
            <pc:sldMk cId="2992460368" sldId="2145706248"/>
            <ac:spMk id="23" creationId="{200CBF14-04EF-4232-9E86-69C8CB496988}"/>
          </ac:spMkLst>
        </pc:spChg>
        <pc:spChg chg="del">
          <ac:chgData name="Graf Thomas, INI-NET-VNC-E2E" userId="487bc3e3-9ce7-4cdd-b7b4-8899ea88d289" providerId="ADAL" clId="{4EE20934-90F0-4951-A04F-8F0925AC6572}" dt="2025-03-01T11:59:44.967" v="196" actId="478"/>
          <ac:spMkLst>
            <pc:docMk/>
            <pc:sldMk cId="2992460368" sldId="2145706248"/>
            <ac:spMk id="24" creationId="{7F0854E4-A574-BB47-B958-0EBEDADE71C3}"/>
          </ac:spMkLst>
        </pc:sp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4" creationId="{D646E988-68A8-CB20-5EAC-4DA2EC226D6B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6" creationId="{096C070A-F164-2366-224C-5FEA44BCD863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7" creationId="{D0580A8B-28DF-F68A-4521-8B988C8B6342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10" creationId="{7CD42FD2-A68F-ED7C-DC24-009016DCCDD9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28" creationId="{902489DE-F809-4491-97BA-957BEDA6A2AA}"/>
          </ac:picMkLst>
        </pc:pic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12" creationId="{B4ED4110-61C6-2E33-CE19-E8D5D2FF2C35}"/>
          </ac:cxnSpMkLst>
        </pc:cxn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13" creationId="{6FFEBFC9-F225-22C8-7D19-6C6FCDF225BE}"/>
          </ac:cxnSpMkLst>
        </pc:cxn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16" creationId="{1DA4D6CF-E79B-C37D-F2A5-B7877A3544CF}"/>
          </ac:cxnSpMkLst>
        </pc:cxn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32" creationId="{A7E66736-C5E9-2C83-DF64-1A2A72348EFD}"/>
          </ac:cxnSpMkLst>
        </pc:cxnChg>
      </pc:sldChg>
      <pc:sldChg chg="delSp modSp mod">
        <pc:chgData name="Graf Thomas, INI-NET-VNC-E2E" userId="487bc3e3-9ce7-4cdd-b7b4-8899ea88d289" providerId="ADAL" clId="{4EE20934-90F0-4951-A04F-8F0925AC6572}" dt="2025-03-01T12:15:01.050" v="265" actId="20577"/>
        <pc:sldMkLst>
          <pc:docMk/>
          <pc:sldMk cId="316318159" sldId="2145706252"/>
        </pc:sldMkLst>
        <pc:spChg chg="del">
          <ac:chgData name="Graf Thomas, INI-NET-VNC-E2E" userId="487bc3e3-9ce7-4cdd-b7b4-8899ea88d289" providerId="ADAL" clId="{4EE20934-90F0-4951-A04F-8F0925AC6572}" dt="2025-03-01T12:01:03.746" v="209" actId="478"/>
          <ac:spMkLst>
            <pc:docMk/>
            <pc:sldMk cId="316318159" sldId="2145706252"/>
            <ac:spMk id="5" creationId="{580E511C-E2B3-30D9-318A-D0514B703F1B}"/>
          </ac:spMkLst>
        </pc:spChg>
        <pc:spChg chg="mod">
          <ac:chgData name="Graf Thomas, INI-NET-VNC-E2E" userId="487bc3e3-9ce7-4cdd-b7b4-8899ea88d289" providerId="ADAL" clId="{4EE20934-90F0-4951-A04F-8F0925AC6572}" dt="2025-03-01T12:15:01.050" v="265" actId="20577"/>
          <ac:spMkLst>
            <pc:docMk/>
            <pc:sldMk cId="316318159" sldId="2145706252"/>
            <ac:spMk id="14" creationId="{08CBAA49-8C50-4BBA-B474-64DAD99FD5A0}"/>
          </ac:spMkLst>
        </pc:spChg>
        <pc:spChg chg="mod">
          <ac:chgData name="Graf Thomas, INI-NET-VNC-E2E" userId="487bc3e3-9ce7-4cdd-b7b4-8899ea88d289" providerId="ADAL" clId="{4EE20934-90F0-4951-A04F-8F0925AC6572}" dt="2025-03-01T12:05:15.282" v="228" actId="948"/>
          <ac:spMkLst>
            <pc:docMk/>
            <pc:sldMk cId="316318159" sldId="2145706252"/>
            <ac:spMk id="15" creationId="{E79FDD6D-9F75-4AFA-82DB-2B96D6D9E01B}"/>
          </ac:spMkLst>
        </pc:spChg>
        <pc:spChg chg="del">
          <ac:chgData name="Graf Thomas, INI-NET-VNC-E2E" userId="487bc3e3-9ce7-4cdd-b7b4-8899ea88d289" providerId="ADAL" clId="{4EE20934-90F0-4951-A04F-8F0925AC6572}" dt="2025-03-01T12:01:05.121" v="210" actId="478"/>
          <ac:spMkLst>
            <pc:docMk/>
            <pc:sldMk cId="316318159" sldId="2145706252"/>
            <ac:spMk id="16" creationId="{082F007D-870C-420B-B275-0D94CF807CDB}"/>
          </ac:spMkLst>
        </pc:spChg>
        <pc:spChg chg="mod">
          <ac:chgData name="Graf Thomas, INI-NET-VNC-E2E" userId="487bc3e3-9ce7-4cdd-b7b4-8899ea88d289" providerId="ADAL" clId="{4EE20934-90F0-4951-A04F-8F0925AC6572}" dt="2025-03-01T12:05:08.893" v="227" actId="948"/>
          <ac:spMkLst>
            <pc:docMk/>
            <pc:sldMk cId="316318159" sldId="2145706252"/>
            <ac:spMk id="17" creationId="{E93810E2-6DE6-4406-AD4F-4A0F58C3FDCE}"/>
          </ac:spMkLst>
        </pc:spChg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1690469041" sldId="2145706256"/>
        </pc:sldMkLst>
      </pc:sldChg>
      <pc:sldChg chg="modSp mod">
        <pc:chgData name="Graf Thomas, INI-NET-VNC-E2E" userId="487bc3e3-9ce7-4cdd-b7b4-8899ea88d289" providerId="ADAL" clId="{4EE20934-90F0-4951-A04F-8F0925AC6572}" dt="2025-03-01T12:09:04.291" v="243" actId="255"/>
        <pc:sldMkLst>
          <pc:docMk/>
          <pc:sldMk cId="1302469771" sldId="2145706275"/>
        </pc:sldMkLst>
        <pc:spChg chg="mod">
          <ac:chgData name="Graf Thomas, INI-NET-VNC-E2E" userId="487bc3e3-9ce7-4cdd-b7b4-8899ea88d289" providerId="ADAL" clId="{4EE20934-90F0-4951-A04F-8F0925AC6572}" dt="2025-03-01T12:09:04.291" v="243" actId="255"/>
          <ac:spMkLst>
            <pc:docMk/>
            <pc:sldMk cId="1302469771" sldId="2145706275"/>
            <ac:spMk id="13" creationId="{509802C0-BFFB-9B0F-A529-E60CDD518439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12:18.899" v="252" actId="14100"/>
        <pc:sldMkLst>
          <pc:docMk/>
          <pc:sldMk cId="2058983617" sldId="2145706281"/>
        </pc:sldMkLst>
        <pc:spChg chg="del">
          <ac:chgData name="Graf Thomas, INI-NET-VNC-E2E" userId="487bc3e3-9ce7-4cdd-b7b4-8899ea88d289" providerId="ADAL" clId="{4EE20934-90F0-4951-A04F-8F0925AC6572}" dt="2025-03-01T12:06:26.534" v="232" actId="478"/>
          <ac:spMkLst>
            <pc:docMk/>
            <pc:sldMk cId="2058983617" sldId="2145706281"/>
            <ac:spMk id="12" creationId="{8DDCBF53-33AD-C881-4EFA-79299A44DDE8}"/>
          </ac:spMkLst>
        </pc:spChg>
        <pc:spChg chg="mod">
          <ac:chgData name="Graf Thomas, INI-NET-VNC-E2E" userId="487bc3e3-9ce7-4cdd-b7b4-8899ea88d289" providerId="ADAL" clId="{4EE20934-90F0-4951-A04F-8F0925AC6572}" dt="2025-03-01T12:12:18.899" v="252" actId="14100"/>
          <ac:spMkLst>
            <pc:docMk/>
            <pc:sldMk cId="2058983617" sldId="2145706281"/>
            <ac:spMk id="25" creationId="{6DC81F34-7EA9-C84D-D7BC-2F5514AC4CE4}"/>
          </ac:spMkLst>
        </pc:spChg>
      </pc:sldChg>
      <pc:sldChg chg="del">
        <pc:chgData name="Graf Thomas, INI-NET-VNC-E2E" userId="487bc3e3-9ce7-4cdd-b7b4-8899ea88d289" providerId="ADAL" clId="{4EE20934-90F0-4951-A04F-8F0925AC6572}" dt="2025-03-01T12:05:36.147" v="230" actId="47"/>
        <pc:sldMkLst>
          <pc:docMk/>
          <pc:sldMk cId="492372888" sldId="2145706282"/>
        </pc:sldMkLst>
      </pc:sldChg>
      <pc:sldChg chg="del">
        <pc:chgData name="Graf Thomas, INI-NET-VNC-E2E" userId="487bc3e3-9ce7-4cdd-b7b4-8899ea88d289" providerId="ADAL" clId="{4EE20934-90F0-4951-A04F-8F0925AC6572}" dt="2025-03-01T12:05:36.147" v="230" actId="47"/>
        <pc:sldMkLst>
          <pc:docMk/>
          <pc:sldMk cId="1108719720" sldId="2145706283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3254418192" sldId="2145706290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2567247265" sldId="2145706295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4185817341" sldId="2145706296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3326317404" sldId="2145706297"/>
        </pc:sldMkLst>
      </pc:sldChg>
      <pc:sldChg chg="addSp delSp modSp mod">
        <pc:chgData name="Graf Thomas, INI-NET-VNC-E2E" userId="487bc3e3-9ce7-4cdd-b7b4-8899ea88d289" providerId="ADAL" clId="{4EE20934-90F0-4951-A04F-8F0925AC6572}" dt="2025-03-01T11:51:19.434" v="132" actId="255"/>
        <pc:sldMkLst>
          <pc:docMk/>
          <pc:sldMk cId="3197247290" sldId="2145706303"/>
        </pc:sldMkLst>
        <pc:spChg chg="add mod">
          <ac:chgData name="Graf Thomas, INI-NET-VNC-E2E" userId="487bc3e3-9ce7-4cdd-b7b4-8899ea88d289" providerId="ADAL" clId="{4EE20934-90F0-4951-A04F-8F0925AC6572}" dt="2025-03-01T11:51:19.434" v="132" actId="255"/>
          <ac:spMkLst>
            <pc:docMk/>
            <pc:sldMk cId="3197247290" sldId="2145706303"/>
            <ac:spMk id="2" creationId="{50E64B29-D86A-706C-9B62-6DDE4BB57B0A}"/>
          </ac:spMkLst>
        </pc:spChg>
        <pc:spChg chg="del">
          <ac:chgData name="Graf Thomas, INI-NET-VNC-E2E" userId="487bc3e3-9ce7-4cdd-b7b4-8899ea88d289" providerId="ADAL" clId="{4EE20934-90F0-4951-A04F-8F0925AC6572}" dt="2025-03-01T11:46:46.069" v="52" actId="478"/>
          <ac:spMkLst>
            <pc:docMk/>
            <pc:sldMk cId="3197247290" sldId="2145706303"/>
            <ac:spMk id="8" creationId="{FBE5644D-AF4A-4732-B3D8-A1D12FF5A0D4}"/>
          </ac:spMkLst>
        </pc:spChg>
        <pc:spChg chg="add del mod">
          <ac:chgData name="Graf Thomas, INI-NET-VNC-E2E" userId="487bc3e3-9ce7-4cdd-b7b4-8899ea88d289" providerId="ADAL" clId="{4EE20934-90F0-4951-A04F-8F0925AC6572}" dt="2025-03-01T11:46:49.001" v="53" actId="478"/>
          <ac:spMkLst>
            <pc:docMk/>
            <pc:sldMk cId="3197247290" sldId="2145706303"/>
            <ac:spMk id="9" creationId="{F92E969E-1D9F-CFAD-E809-B575360EDECD}"/>
          </ac:spMkLst>
        </pc:spChg>
        <pc:spChg chg="mod">
          <ac:chgData name="Graf Thomas, INI-NET-VNC-E2E" userId="487bc3e3-9ce7-4cdd-b7b4-8899ea88d289" providerId="ADAL" clId="{4EE20934-90F0-4951-A04F-8F0925AC6572}" dt="2025-03-01T11:47:45.713" v="60" actId="20577"/>
          <ac:spMkLst>
            <pc:docMk/>
            <pc:sldMk cId="3197247290" sldId="2145706303"/>
            <ac:spMk id="18" creationId="{3237B3B6-1C20-C70F-6AC8-021DC43F4482}"/>
          </ac:spMkLst>
        </pc:spChg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4022267391" sldId="2145706304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2242071639" sldId="2145706305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3306219172" sldId="2145706306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761850042" sldId="2145706308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4182975672" sldId="2145706309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1513516827" sldId="2145706311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2039079038" sldId="2145706312"/>
        </pc:sldMkLst>
      </pc:sldChg>
      <pc:sldChg chg="del">
        <pc:chgData name="Graf Thomas, INI-NET-VNC-E2E" userId="487bc3e3-9ce7-4cdd-b7b4-8899ea88d289" providerId="ADAL" clId="{4EE20934-90F0-4951-A04F-8F0925AC6572}" dt="2025-03-01T12:04:52.229" v="226" actId="47"/>
        <pc:sldMkLst>
          <pc:docMk/>
          <pc:sldMk cId="1612286370" sldId="2145706313"/>
        </pc:sldMkLst>
      </pc:sldChg>
      <pc:sldChg chg="addSp delSp modSp del mod">
        <pc:chgData name="Graf Thomas, INI-NET-VNC-E2E" userId="487bc3e3-9ce7-4cdd-b7b4-8899ea88d289" providerId="ADAL" clId="{4EE20934-90F0-4951-A04F-8F0925AC6572}" dt="2025-03-01T12:14:15.010" v="255" actId="47"/>
        <pc:sldMkLst>
          <pc:docMk/>
          <pc:sldMk cId="2503102637" sldId="2145706320"/>
        </pc:sldMkLst>
        <pc:spChg chg="mod">
          <ac:chgData name="Graf Thomas, INI-NET-VNC-E2E" userId="487bc3e3-9ce7-4cdd-b7b4-8899ea88d289" providerId="ADAL" clId="{4EE20934-90F0-4951-A04F-8F0925AC6572}" dt="2025-03-01T11:49:07.423" v="82" actId="14100"/>
          <ac:spMkLst>
            <pc:docMk/>
            <pc:sldMk cId="2503102637" sldId="2145706320"/>
            <ac:spMk id="5" creationId="{5C2956D9-21C7-308D-6DC1-343EDF11047B}"/>
          </ac:spMkLst>
        </pc:spChg>
        <pc:spChg chg="del">
          <ac:chgData name="Graf Thomas, INI-NET-VNC-E2E" userId="487bc3e3-9ce7-4cdd-b7b4-8899ea88d289" providerId="ADAL" clId="{4EE20934-90F0-4951-A04F-8F0925AC6572}" dt="2025-03-01T11:46:06.121" v="39" actId="478"/>
          <ac:spMkLst>
            <pc:docMk/>
            <pc:sldMk cId="2503102637" sldId="2145706320"/>
            <ac:spMk id="8" creationId="{FBE5644D-AF4A-4732-B3D8-A1D12FF5A0D4}"/>
          </ac:spMkLst>
        </pc:spChg>
        <pc:spChg chg="add del mod">
          <ac:chgData name="Graf Thomas, INI-NET-VNC-E2E" userId="487bc3e3-9ce7-4cdd-b7b4-8899ea88d289" providerId="ADAL" clId="{4EE20934-90F0-4951-A04F-8F0925AC6572}" dt="2025-03-01T11:46:08.227" v="40" actId="478"/>
          <ac:spMkLst>
            <pc:docMk/>
            <pc:sldMk cId="2503102637" sldId="2145706320"/>
            <ac:spMk id="12" creationId="{A445CEA9-7A9F-21FA-767A-EB246AD5D993}"/>
          </ac:spMkLst>
        </pc:spChg>
        <pc:spChg chg="add mod">
          <ac:chgData name="Graf Thomas, INI-NET-VNC-E2E" userId="487bc3e3-9ce7-4cdd-b7b4-8899ea88d289" providerId="ADAL" clId="{4EE20934-90F0-4951-A04F-8F0925AC6572}" dt="2025-03-01T11:51:08.854" v="131" actId="14100"/>
          <ac:spMkLst>
            <pc:docMk/>
            <pc:sldMk cId="2503102637" sldId="2145706320"/>
            <ac:spMk id="13" creationId="{15A4CB14-176E-1642-EE7A-37F0CB0314E1}"/>
          </ac:spMkLst>
        </pc:spChg>
        <pc:picChg chg="mod">
          <ac:chgData name="Graf Thomas, INI-NET-VNC-E2E" userId="487bc3e3-9ce7-4cdd-b7b4-8899ea88d289" providerId="ADAL" clId="{4EE20934-90F0-4951-A04F-8F0925AC6572}" dt="2025-03-01T11:49:22.954" v="117" actId="1037"/>
          <ac:picMkLst>
            <pc:docMk/>
            <pc:sldMk cId="2503102637" sldId="2145706320"/>
            <ac:picMk id="2" creationId="{83DC9127-0E65-3633-3A75-D80E450B62B1}"/>
          </ac:picMkLst>
        </pc:picChg>
        <pc:picChg chg="mod">
          <ac:chgData name="Graf Thomas, INI-NET-VNC-E2E" userId="487bc3e3-9ce7-4cdd-b7b4-8899ea88d289" providerId="ADAL" clId="{4EE20934-90F0-4951-A04F-8F0925AC6572}" dt="2025-03-01T11:49:22.954" v="117" actId="1037"/>
          <ac:picMkLst>
            <pc:docMk/>
            <pc:sldMk cId="2503102637" sldId="2145706320"/>
            <ac:picMk id="4" creationId="{D2970787-B7E7-8FD7-FA8B-425379D51711}"/>
          </ac:picMkLst>
        </pc:picChg>
        <pc:picChg chg="mod">
          <ac:chgData name="Graf Thomas, INI-NET-VNC-E2E" userId="487bc3e3-9ce7-4cdd-b7b4-8899ea88d289" providerId="ADAL" clId="{4EE20934-90F0-4951-A04F-8F0925AC6572}" dt="2025-03-01T11:49:22.954" v="117" actId="1037"/>
          <ac:picMkLst>
            <pc:docMk/>
            <pc:sldMk cId="2503102637" sldId="2145706320"/>
            <ac:picMk id="6" creationId="{B18CF114-7E5C-36BC-304B-2893F3F59342}"/>
          </ac:picMkLst>
        </pc:picChg>
        <pc:picChg chg="add mod ord">
          <ac:chgData name="Graf Thomas, INI-NET-VNC-E2E" userId="487bc3e3-9ce7-4cdd-b7b4-8899ea88d289" providerId="ADAL" clId="{4EE20934-90F0-4951-A04F-8F0925AC6572}" dt="2025-03-01T11:49:17.776" v="84" actId="167"/>
          <ac:picMkLst>
            <pc:docMk/>
            <pc:sldMk cId="2503102637" sldId="2145706320"/>
            <ac:picMk id="14" creationId="{8C9F340C-3107-0B6D-0F37-7C0D5AB1AFD5}"/>
          </ac:picMkLst>
        </pc:picChg>
      </pc:sldChg>
      <pc:sldChg chg="modSp mod">
        <pc:chgData name="Graf Thomas, INI-NET-VNC-E2E" userId="487bc3e3-9ce7-4cdd-b7b4-8899ea88d289" providerId="ADAL" clId="{4EE20934-90F0-4951-A04F-8F0925AC6572}" dt="2025-03-01T11:56:55.013" v="182" actId="108"/>
        <pc:sldMkLst>
          <pc:docMk/>
          <pc:sldMk cId="3505612751" sldId="2145706325"/>
        </pc:sldMkLst>
        <pc:spChg chg="mod">
          <ac:chgData name="Graf Thomas, INI-NET-VNC-E2E" userId="487bc3e3-9ce7-4cdd-b7b4-8899ea88d289" providerId="ADAL" clId="{4EE20934-90F0-4951-A04F-8F0925AC6572}" dt="2025-03-01T11:56:55.013" v="182" actId="108"/>
          <ac:spMkLst>
            <pc:docMk/>
            <pc:sldMk cId="3505612751" sldId="2145706325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55.445" v="155" actId="20577"/>
          <ac:spMkLst>
            <pc:docMk/>
            <pc:sldMk cId="3505612751" sldId="2145706325"/>
            <ac:spMk id="18" creationId="{3237B3B6-1C20-C70F-6AC8-021DC43F4482}"/>
          </ac:spMkLst>
        </pc:spChg>
      </pc:sldChg>
      <pc:sldChg chg="addSp delSp modSp mod">
        <pc:chgData name="Graf Thomas, INI-NET-VNC-E2E" userId="487bc3e3-9ce7-4cdd-b7b4-8899ea88d289" providerId="ADAL" clId="{4EE20934-90F0-4951-A04F-8F0925AC6572}" dt="2025-03-01T11:58:48.869" v="194" actId="1076"/>
        <pc:sldMkLst>
          <pc:docMk/>
          <pc:sldMk cId="2683737467" sldId="2145706326"/>
        </pc:sldMkLst>
        <pc:spChg chg="add del mod">
          <ac:chgData name="Graf Thomas, INI-NET-VNC-E2E" userId="487bc3e3-9ce7-4cdd-b7b4-8899ea88d289" providerId="ADAL" clId="{4EE20934-90F0-4951-A04F-8F0925AC6572}" dt="2025-03-01T11:45:15.441" v="15" actId="478"/>
          <ac:spMkLst>
            <pc:docMk/>
            <pc:sldMk cId="2683737467" sldId="2145706326"/>
            <ac:spMk id="4" creationId="{7F3E291F-ABE6-052C-DAD3-70764626956D}"/>
          </ac:spMkLst>
        </pc:spChg>
        <pc:spChg chg="add mod">
          <ac:chgData name="Graf Thomas, INI-NET-VNC-E2E" userId="487bc3e3-9ce7-4cdd-b7b4-8899ea88d289" providerId="ADAL" clId="{4EE20934-90F0-4951-A04F-8F0925AC6572}" dt="2025-03-01T11:58:48.869" v="194" actId="1076"/>
          <ac:spMkLst>
            <pc:docMk/>
            <pc:sldMk cId="2683737467" sldId="2145706326"/>
            <ac:spMk id="5" creationId="{FBD09272-BFE1-CA0B-10DD-7F52B246F6D6}"/>
          </ac:spMkLst>
        </pc:spChg>
        <pc:spChg chg="del mod">
          <ac:chgData name="Graf Thomas, INI-NET-VNC-E2E" userId="487bc3e3-9ce7-4cdd-b7b4-8899ea88d289" providerId="ADAL" clId="{4EE20934-90F0-4951-A04F-8F0925AC6572}" dt="2025-03-01T11:45:12.699" v="14" actId="478"/>
          <ac:spMkLst>
            <pc:docMk/>
            <pc:sldMk cId="2683737467" sldId="2145706326"/>
            <ac:spMk id="8" creationId="{FBE5644D-AF4A-4732-B3D8-A1D12FF5A0D4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12:32.894" v="254" actId="14100"/>
        <pc:sldMkLst>
          <pc:docMk/>
          <pc:sldMk cId="59580516" sldId="2145706347"/>
        </pc:sldMkLst>
        <pc:spChg chg="del">
          <ac:chgData name="Graf Thomas, INI-NET-VNC-E2E" userId="487bc3e3-9ce7-4cdd-b7b4-8899ea88d289" providerId="ADAL" clId="{4EE20934-90F0-4951-A04F-8F0925AC6572}" dt="2025-03-01T12:06:28.996" v="233" actId="478"/>
          <ac:spMkLst>
            <pc:docMk/>
            <pc:sldMk cId="59580516" sldId="2145706347"/>
            <ac:spMk id="12" creationId="{8DDCBF53-33AD-C881-4EFA-79299A44DDE8}"/>
          </ac:spMkLst>
        </pc:spChg>
        <pc:spChg chg="mod">
          <ac:chgData name="Graf Thomas, INI-NET-VNC-E2E" userId="487bc3e3-9ce7-4cdd-b7b4-8899ea88d289" providerId="ADAL" clId="{4EE20934-90F0-4951-A04F-8F0925AC6572}" dt="2025-03-01T12:12:32.894" v="254" actId="14100"/>
          <ac:spMkLst>
            <pc:docMk/>
            <pc:sldMk cId="59580516" sldId="2145706347"/>
            <ac:spMk id="25" creationId="{6DC81F34-7EA9-C84D-D7BC-2F5514AC4CE4}"/>
          </ac:spMkLst>
        </pc:spChg>
      </pc:sldChg>
      <pc:sldChg chg="addSp delSp modSp mod">
        <pc:chgData name="Graf Thomas, INI-NET-VNC-E2E" userId="487bc3e3-9ce7-4cdd-b7b4-8899ea88d289" providerId="ADAL" clId="{4EE20934-90F0-4951-A04F-8F0925AC6572}" dt="2025-03-01T12:09:41.925" v="246" actId="1076"/>
        <pc:sldMkLst>
          <pc:docMk/>
          <pc:sldMk cId="1379773957" sldId="2145706350"/>
        </pc:sldMkLst>
        <pc:spChg chg="add del mod">
          <ac:chgData name="Graf Thomas, INI-NET-VNC-E2E" userId="487bc3e3-9ce7-4cdd-b7b4-8899ea88d289" providerId="ADAL" clId="{4EE20934-90F0-4951-A04F-8F0925AC6572}" dt="2025-03-01T11:45:03.430" v="12" actId="478"/>
          <ac:spMkLst>
            <pc:docMk/>
            <pc:sldMk cId="1379773957" sldId="2145706350"/>
            <ac:spMk id="5" creationId="{5F97887C-ED92-5310-08FE-51A16B800424}"/>
          </ac:spMkLst>
        </pc:spChg>
        <pc:spChg chg="add mod">
          <ac:chgData name="Graf Thomas, INI-NET-VNC-E2E" userId="487bc3e3-9ce7-4cdd-b7b4-8899ea88d289" providerId="ADAL" clId="{4EE20934-90F0-4951-A04F-8F0925AC6572}" dt="2025-03-01T11:58:37.644" v="193" actId="1076"/>
          <ac:spMkLst>
            <pc:docMk/>
            <pc:sldMk cId="1379773957" sldId="2145706350"/>
            <ac:spMk id="6" creationId="{B9468A29-8494-AFBE-CB4F-D5F327A4884E}"/>
          </ac:spMkLst>
        </pc:spChg>
        <pc:spChg chg="del mod">
          <ac:chgData name="Graf Thomas, INI-NET-VNC-E2E" userId="487bc3e3-9ce7-4cdd-b7b4-8899ea88d289" providerId="ADAL" clId="{4EE20934-90F0-4951-A04F-8F0925AC6572}" dt="2025-03-01T11:45:00.958" v="11" actId="478"/>
          <ac:spMkLst>
            <pc:docMk/>
            <pc:sldMk cId="1379773957" sldId="2145706350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2:09:41.925" v="246" actId="1076"/>
          <ac:spMkLst>
            <pc:docMk/>
            <pc:sldMk cId="1379773957" sldId="2145706350"/>
            <ac:spMk id="23" creationId="{200CBF14-04EF-4232-9E86-69C8CB496988}"/>
          </ac:spMkLst>
        </pc:spChg>
        <pc:spChg chg="del">
          <ac:chgData name="Graf Thomas, INI-NET-VNC-E2E" userId="487bc3e3-9ce7-4cdd-b7b4-8899ea88d289" providerId="ADAL" clId="{4EE20934-90F0-4951-A04F-8F0925AC6572}" dt="2025-03-01T11:59:47.504" v="197" actId="478"/>
          <ac:spMkLst>
            <pc:docMk/>
            <pc:sldMk cId="1379773957" sldId="2145706350"/>
            <ac:spMk id="24" creationId="{7F0854E4-A574-BB47-B958-0EBEDADE71C3}"/>
          </ac:spMkLst>
        </pc:spChg>
        <pc:picChg chg="mod">
          <ac:chgData name="Graf Thomas, INI-NET-VNC-E2E" userId="487bc3e3-9ce7-4cdd-b7b4-8899ea88d289" providerId="ADAL" clId="{4EE20934-90F0-4951-A04F-8F0925AC6572}" dt="2025-03-01T12:09:41.925" v="246" actId="1076"/>
          <ac:picMkLst>
            <pc:docMk/>
            <pc:sldMk cId="1379773957" sldId="2145706350"/>
            <ac:picMk id="2" creationId="{104586A3-D638-9D3A-739F-52AD87B0ABA8}"/>
          </ac:picMkLst>
        </pc:picChg>
        <pc:picChg chg="mod">
          <ac:chgData name="Graf Thomas, INI-NET-VNC-E2E" userId="487bc3e3-9ce7-4cdd-b7b4-8899ea88d289" providerId="ADAL" clId="{4EE20934-90F0-4951-A04F-8F0925AC6572}" dt="2025-03-01T12:09:41.925" v="246" actId="1076"/>
          <ac:picMkLst>
            <pc:docMk/>
            <pc:sldMk cId="1379773957" sldId="2145706350"/>
            <ac:picMk id="7" creationId="{D0580A8B-28DF-F68A-4521-8B988C8B6342}"/>
          </ac:picMkLst>
        </pc:picChg>
        <pc:picChg chg="mod">
          <ac:chgData name="Graf Thomas, INI-NET-VNC-E2E" userId="487bc3e3-9ce7-4cdd-b7b4-8899ea88d289" providerId="ADAL" clId="{4EE20934-90F0-4951-A04F-8F0925AC6572}" dt="2025-03-01T12:09:41.925" v="246" actId="1076"/>
          <ac:picMkLst>
            <pc:docMk/>
            <pc:sldMk cId="1379773957" sldId="2145706350"/>
            <ac:picMk id="49" creationId="{EF6B390E-5877-9297-712A-9BE3172861BB}"/>
          </ac:picMkLst>
        </pc:picChg>
        <pc:cxnChg chg="mod">
          <ac:chgData name="Graf Thomas, INI-NET-VNC-E2E" userId="487bc3e3-9ce7-4cdd-b7b4-8899ea88d289" providerId="ADAL" clId="{4EE20934-90F0-4951-A04F-8F0925AC6572}" dt="2025-03-01T12:09:41.925" v="246" actId="1076"/>
          <ac:cxnSpMkLst>
            <pc:docMk/>
            <pc:sldMk cId="1379773957" sldId="2145706350"/>
            <ac:cxnSpMk id="13" creationId="{6FFEBFC9-F225-22C8-7D19-6C6FCDF225BE}"/>
          </ac:cxnSpMkLst>
        </pc:cxnChg>
        <pc:cxnChg chg="mod">
          <ac:chgData name="Graf Thomas, INI-NET-VNC-E2E" userId="487bc3e3-9ce7-4cdd-b7b4-8899ea88d289" providerId="ADAL" clId="{4EE20934-90F0-4951-A04F-8F0925AC6572}" dt="2025-03-01T12:09:41.925" v="246" actId="1076"/>
          <ac:cxnSpMkLst>
            <pc:docMk/>
            <pc:sldMk cId="1379773957" sldId="2145706350"/>
            <ac:cxnSpMk id="16" creationId="{1DA4D6CF-E79B-C37D-F2A5-B7877A3544CF}"/>
          </ac:cxnSpMkLst>
        </pc:cxnChg>
      </pc:sldChg>
      <pc:sldChg chg="addSp delSp modSp del mod">
        <pc:chgData name="Graf Thomas, INI-NET-VNC-E2E" userId="487bc3e3-9ce7-4cdd-b7b4-8899ea88d289" providerId="ADAL" clId="{4EE20934-90F0-4951-A04F-8F0925AC6572}" dt="2025-03-01T12:14:15.010" v="255" actId="47"/>
        <pc:sldMkLst>
          <pc:docMk/>
          <pc:sldMk cId="4242667374" sldId="2145706351"/>
        </pc:sldMkLst>
        <pc:spChg chg="add mod">
          <ac:chgData name="Graf Thomas, INI-NET-VNC-E2E" userId="487bc3e3-9ce7-4cdd-b7b4-8899ea88d289" providerId="ADAL" clId="{4EE20934-90F0-4951-A04F-8F0925AC6572}" dt="2025-03-01T11:58:14.839" v="191" actId="14100"/>
          <ac:spMkLst>
            <pc:docMk/>
            <pc:sldMk cId="4242667374" sldId="2145706351"/>
            <ac:spMk id="2" creationId="{E236A9D9-F960-9808-4A25-9B17C49BDDD9}"/>
          </ac:spMkLst>
        </pc:spChg>
        <pc:spChg chg="mod">
          <ac:chgData name="Graf Thomas, INI-NET-VNC-E2E" userId="487bc3e3-9ce7-4cdd-b7b4-8899ea88d289" providerId="ADAL" clId="{4EE20934-90F0-4951-A04F-8F0925AC6572}" dt="2025-03-01T11:49:43.585" v="118" actId="108"/>
          <ac:spMkLst>
            <pc:docMk/>
            <pc:sldMk cId="4242667374" sldId="2145706351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48:48.392" v="79" actId="14100"/>
          <ac:spMkLst>
            <pc:docMk/>
            <pc:sldMk cId="4242667374" sldId="2145706351"/>
            <ac:spMk id="5" creationId="{5C2956D9-21C7-308D-6DC1-343EDF11047B}"/>
          </ac:spMkLst>
        </pc:spChg>
        <pc:spChg chg="add del mod">
          <ac:chgData name="Graf Thomas, INI-NET-VNC-E2E" userId="487bc3e3-9ce7-4cdd-b7b4-8899ea88d289" providerId="ADAL" clId="{4EE20934-90F0-4951-A04F-8F0925AC6572}" dt="2025-03-01T11:45:45.587" v="33" actId="478"/>
          <ac:spMkLst>
            <pc:docMk/>
            <pc:sldMk cId="4242667374" sldId="2145706351"/>
            <ac:spMk id="6" creationId="{4C64ED0F-E2ED-ECC6-A748-78305D0D64F9}"/>
          </ac:spMkLst>
        </pc:spChg>
        <pc:spChg chg="del">
          <ac:chgData name="Graf Thomas, INI-NET-VNC-E2E" userId="487bc3e3-9ce7-4cdd-b7b4-8899ea88d289" providerId="ADAL" clId="{4EE20934-90F0-4951-A04F-8F0925AC6572}" dt="2025-03-01T11:45:43.191" v="32" actId="478"/>
          <ac:spMkLst>
            <pc:docMk/>
            <pc:sldMk cId="4242667374" sldId="2145706351"/>
            <ac:spMk id="8" creationId="{FBE5644D-AF4A-4732-B3D8-A1D12FF5A0D4}"/>
          </ac:spMkLst>
        </pc:spChg>
        <pc:picChg chg="add mod">
          <ac:chgData name="Graf Thomas, INI-NET-VNC-E2E" userId="487bc3e3-9ce7-4cdd-b7b4-8899ea88d289" providerId="ADAL" clId="{4EE20934-90F0-4951-A04F-8F0925AC6572}" dt="2025-03-01T11:48:52.654" v="80" actId="1076"/>
          <ac:picMkLst>
            <pc:docMk/>
            <pc:sldMk cId="4242667374" sldId="2145706351"/>
            <ac:picMk id="9" creationId="{C7DCE09B-5D9E-C839-7951-589120BAAB23}"/>
          </ac:picMkLst>
        </pc:picChg>
      </pc:sldChg>
      <pc:sldChg chg="delSp modSp mod">
        <pc:chgData name="Graf Thomas, INI-NET-VNC-E2E" userId="487bc3e3-9ce7-4cdd-b7b4-8899ea88d289" providerId="ADAL" clId="{4EE20934-90F0-4951-A04F-8F0925AC6572}" dt="2025-03-01T11:59:39.602" v="195" actId="478"/>
        <pc:sldMkLst>
          <pc:docMk/>
          <pc:sldMk cId="1678731784" sldId="2145706352"/>
        </pc:sldMkLst>
        <pc:spChg chg="del">
          <ac:chgData name="Graf Thomas, INI-NET-VNC-E2E" userId="487bc3e3-9ce7-4cdd-b7b4-8899ea88d289" providerId="ADAL" clId="{4EE20934-90F0-4951-A04F-8F0925AC6572}" dt="2025-03-01T11:59:39.602" v="195" actId="478"/>
          <ac:spMkLst>
            <pc:docMk/>
            <pc:sldMk cId="1678731784" sldId="2145706352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5:11.607" v="169" actId="207"/>
          <ac:spMkLst>
            <pc:docMk/>
            <pc:sldMk cId="1678731784" sldId="2145706352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47:57.339" v="63" actId="20577"/>
          <ac:spMkLst>
            <pc:docMk/>
            <pc:sldMk cId="1678731784" sldId="2145706352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5:35.205" v="172" actId="207"/>
        <pc:sldMkLst>
          <pc:docMk/>
          <pc:sldMk cId="1346305644" sldId="2145706353"/>
        </pc:sldMkLst>
        <pc:spChg chg="mod">
          <ac:chgData name="Graf Thomas, INI-NET-VNC-E2E" userId="487bc3e3-9ce7-4cdd-b7b4-8899ea88d289" providerId="ADAL" clId="{4EE20934-90F0-4951-A04F-8F0925AC6572}" dt="2025-03-01T11:51:47.084" v="135" actId="108"/>
          <ac:spMkLst>
            <pc:docMk/>
            <pc:sldMk cId="1346305644" sldId="2145706353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5:35.205" v="172" actId="207"/>
          <ac:spMkLst>
            <pc:docMk/>
            <pc:sldMk cId="1346305644" sldId="2145706353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1:35.958" v="134" actId="20577"/>
          <ac:spMkLst>
            <pc:docMk/>
            <pc:sldMk cId="1346305644" sldId="2145706353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10:42.792" v="248" actId="1076"/>
        <pc:sldMkLst>
          <pc:docMk/>
          <pc:sldMk cId="2116632016" sldId="2145706354"/>
        </pc:sldMkLst>
        <pc:spChg chg="mod">
          <ac:chgData name="Graf Thomas, INI-NET-VNC-E2E" userId="487bc3e3-9ce7-4cdd-b7b4-8899ea88d289" providerId="ADAL" clId="{4EE20934-90F0-4951-A04F-8F0925AC6572}" dt="2025-03-01T12:00:08.034" v="199" actId="108"/>
          <ac:spMkLst>
            <pc:docMk/>
            <pc:sldMk cId="2116632016" sldId="2145706354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2:10:42.792" v="248" actId="1076"/>
          <ac:spMkLst>
            <pc:docMk/>
            <pc:sldMk cId="2116632016" sldId="2145706354"/>
            <ac:spMk id="11" creationId="{E06BB42D-172C-EE2B-CEB6-9ADD5BC977AA}"/>
          </ac:spMkLst>
        </pc:spChg>
        <pc:spChg chg="mod">
          <ac:chgData name="Graf Thomas, INI-NET-VNC-E2E" userId="487bc3e3-9ce7-4cdd-b7b4-8899ea88d289" providerId="ADAL" clId="{4EE20934-90F0-4951-A04F-8F0925AC6572}" dt="2025-03-01T12:10:42.792" v="248" actId="1076"/>
          <ac:spMkLst>
            <pc:docMk/>
            <pc:sldMk cId="2116632016" sldId="2145706354"/>
            <ac:spMk id="20" creationId="{BFDFE79C-766F-442A-8A6E-30C235106C35}"/>
          </ac:spMkLst>
        </pc:spChg>
        <pc:spChg chg="del">
          <ac:chgData name="Graf Thomas, INI-NET-VNC-E2E" userId="487bc3e3-9ce7-4cdd-b7b4-8899ea88d289" providerId="ADAL" clId="{4EE20934-90F0-4951-A04F-8F0925AC6572}" dt="2025-03-01T11:59:52.095" v="198" actId="478"/>
          <ac:spMkLst>
            <pc:docMk/>
            <pc:sldMk cId="2116632016" sldId="2145706354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5:52.148" v="174" actId="108"/>
          <ac:spMkLst>
            <pc:docMk/>
            <pc:sldMk cId="2116632016" sldId="2145706354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12.472" v="139" actId="20577"/>
          <ac:spMkLst>
            <pc:docMk/>
            <pc:sldMk cId="2116632016" sldId="2145706354"/>
            <ac:spMk id="29" creationId="{8CF09A4F-505D-4C11-B06B-B7F72528EAF0}"/>
          </ac:spMkLst>
        </pc:sp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6" creationId="{E36DB1BB-9ECD-C331-1281-1FC5A9067C05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10" creationId="{68324C23-657A-4CAD-F137-1E7D2492D4FD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18" creationId="{30BD1EAA-AEC3-D8B1-A9F9-CF48F449F5E9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1" creationId="{4760E189-4F8E-D099-1DEC-20B5D7680F50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2" creationId="{0CC6F581-A7FF-5545-93BC-7E9313A857E9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3" creationId="{6B17A72E-6B96-FAD3-010D-E0D5F8541C5F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4" creationId="{865A80A5-4A1F-B7CD-31FC-1CB19E685505}"/>
          </ac:picMkLst>
        </pc:picChg>
      </pc:sldChg>
      <pc:sldChg chg="modSp mod">
        <pc:chgData name="Graf Thomas, INI-NET-VNC-E2E" userId="487bc3e3-9ce7-4cdd-b7b4-8899ea88d289" providerId="ADAL" clId="{4EE20934-90F0-4951-A04F-8F0925AC6572}" dt="2025-03-01T12:00:14.059" v="200" actId="108"/>
        <pc:sldMkLst>
          <pc:docMk/>
          <pc:sldMk cId="4270534979" sldId="2145706355"/>
        </pc:sldMkLst>
        <pc:spChg chg="mod">
          <ac:chgData name="Graf Thomas, INI-NET-VNC-E2E" userId="487bc3e3-9ce7-4cdd-b7b4-8899ea88d289" providerId="ADAL" clId="{4EE20934-90F0-4951-A04F-8F0925AC6572}" dt="2025-03-01T12:00:14.059" v="200" actId="108"/>
          <ac:spMkLst>
            <pc:docMk/>
            <pc:sldMk cId="4270534979" sldId="2145706355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00.447" v="175" actId="108"/>
          <ac:spMkLst>
            <pc:docMk/>
            <pc:sldMk cId="4270534979" sldId="2145706355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05.046" v="138" actId="20577"/>
          <ac:spMkLst>
            <pc:docMk/>
            <pc:sldMk cId="4270534979" sldId="2145706355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0:32.016" v="203" actId="108"/>
        <pc:sldMkLst>
          <pc:docMk/>
          <pc:sldMk cId="90556445" sldId="2145706356"/>
        </pc:sldMkLst>
        <pc:spChg chg="mod">
          <ac:chgData name="Graf Thomas, INI-NET-VNC-E2E" userId="487bc3e3-9ce7-4cdd-b7b4-8899ea88d289" providerId="ADAL" clId="{4EE20934-90F0-4951-A04F-8F0925AC6572}" dt="2025-03-01T12:00:32.016" v="203" actId="108"/>
          <ac:spMkLst>
            <pc:docMk/>
            <pc:sldMk cId="90556445" sldId="2145706356"/>
            <ac:spMk id="3" creationId="{9690665C-8566-4537-9D7A-7F19909CBCF1}"/>
          </ac:spMkLst>
        </pc:spChg>
        <pc:spChg chg="del mod">
          <ac:chgData name="Graf Thomas, INI-NET-VNC-E2E" userId="487bc3e3-9ce7-4cdd-b7b4-8899ea88d289" providerId="ADAL" clId="{4EE20934-90F0-4951-A04F-8F0925AC6572}" dt="2025-03-01T12:00:25.038" v="202" actId="478"/>
          <ac:spMkLst>
            <pc:docMk/>
            <pc:sldMk cId="90556445" sldId="2145706356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6:08.981" v="176" actId="108"/>
          <ac:spMkLst>
            <pc:docMk/>
            <pc:sldMk cId="90556445" sldId="2145706356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18.931" v="142" actId="20577"/>
          <ac:spMkLst>
            <pc:docMk/>
            <pc:sldMk cId="90556445" sldId="2145706356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0:38.616" v="204" actId="108"/>
        <pc:sldMkLst>
          <pc:docMk/>
          <pc:sldMk cId="4165425600" sldId="2145706357"/>
        </pc:sldMkLst>
        <pc:spChg chg="mod">
          <ac:chgData name="Graf Thomas, INI-NET-VNC-E2E" userId="487bc3e3-9ce7-4cdd-b7b4-8899ea88d289" providerId="ADAL" clId="{4EE20934-90F0-4951-A04F-8F0925AC6572}" dt="2025-03-01T12:00:38.616" v="204" actId="108"/>
          <ac:spMkLst>
            <pc:docMk/>
            <pc:sldMk cId="4165425600" sldId="2145706357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15.896" v="177" actId="108"/>
          <ac:spMkLst>
            <pc:docMk/>
            <pc:sldMk cId="4165425600" sldId="2145706357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23.498" v="145" actId="20577"/>
          <ac:spMkLst>
            <pc:docMk/>
            <pc:sldMk cId="4165425600" sldId="2145706357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0:49.745" v="206" actId="108"/>
        <pc:sldMkLst>
          <pc:docMk/>
          <pc:sldMk cId="1184754989" sldId="2145706358"/>
        </pc:sldMkLst>
        <pc:spChg chg="mod">
          <ac:chgData name="Graf Thomas, INI-NET-VNC-E2E" userId="487bc3e3-9ce7-4cdd-b7b4-8899ea88d289" providerId="ADAL" clId="{4EE20934-90F0-4951-A04F-8F0925AC6572}" dt="2025-03-01T12:00:49.745" v="206" actId="108"/>
          <ac:spMkLst>
            <pc:docMk/>
            <pc:sldMk cId="1184754989" sldId="2145706358"/>
            <ac:spMk id="3" creationId="{9690665C-8566-4537-9D7A-7F19909CBCF1}"/>
          </ac:spMkLst>
        </pc:spChg>
        <pc:spChg chg="del">
          <ac:chgData name="Graf Thomas, INI-NET-VNC-E2E" userId="487bc3e3-9ce7-4cdd-b7b4-8899ea88d289" providerId="ADAL" clId="{4EE20934-90F0-4951-A04F-8F0925AC6572}" dt="2025-03-01T12:00:42.192" v="205" actId="478"/>
          <ac:spMkLst>
            <pc:docMk/>
            <pc:sldMk cId="1184754989" sldId="2145706358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6:23.526" v="178" actId="108"/>
          <ac:spMkLst>
            <pc:docMk/>
            <pc:sldMk cId="1184754989" sldId="2145706358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32.903" v="146" actId="20577"/>
          <ac:spMkLst>
            <pc:docMk/>
            <pc:sldMk cId="1184754989" sldId="2145706358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2:47.099" v="211" actId="108"/>
        <pc:sldMkLst>
          <pc:docMk/>
          <pc:sldMk cId="3224161119" sldId="2145706359"/>
        </pc:sldMkLst>
        <pc:spChg chg="mod">
          <ac:chgData name="Graf Thomas, INI-NET-VNC-E2E" userId="487bc3e3-9ce7-4cdd-b7b4-8899ea88d289" providerId="ADAL" clId="{4EE20934-90F0-4951-A04F-8F0925AC6572}" dt="2025-03-01T12:02:47.099" v="211" actId="108"/>
          <ac:spMkLst>
            <pc:docMk/>
            <pc:sldMk cId="3224161119" sldId="2145706359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30.640" v="179" actId="108"/>
          <ac:spMkLst>
            <pc:docMk/>
            <pc:sldMk cId="3224161119" sldId="2145706359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37.611" v="149" actId="20577"/>
          <ac:spMkLst>
            <pc:docMk/>
            <pc:sldMk cId="3224161119" sldId="2145706359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2:51.562" v="212" actId="108"/>
        <pc:sldMkLst>
          <pc:docMk/>
          <pc:sldMk cId="2763355821" sldId="2145706360"/>
        </pc:sldMkLst>
        <pc:spChg chg="mod">
          <ac:chgData name="Graf Thomas, INI-NET-VNC-E2E" userId="487bc3e3-9ce7-4cdd-b7b4-8899ea88d289" providerId="ADAL" clId="{4EE20934-90F0-4951-A04F-8F0925AC6572}" dt="2025-03-01T12:02:51.562" v="212" actId="108"/>
          <ac:spMkLst>
            <pc:docMk/>
            <pc:sldMk cId="2763355821" sldId="2145706360"/>
            <ac:spMk id="3" creationId="{9690665C-8566-4537-9D7A-7F19909CBCF1}"/>
          </ac:spMkLst>
        </pc:spChg>
        <pc:spChg chg="del">
          <ac:chgData name="Graf Thomas, INI-NET-VNC-E2E" userId="487bc3e3-9ce7-4cdd-b7b4-8899ea88d289" providerId="ADAL" clId="{4EE20934-90F0-4951-A04F-8F0925AC6572}" dt="2025-03-01T12:00:55.952" v="207" actId="478"/>
          <ac:spMkLst>
            <pc:docMk/>
            <pc:sldMk cId="2763355821" sldId="2145706360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6:36.977" v="180" actId="108"/>
          <ac:spMkLst>
            <pc:docMk/>
            <pc:sldMk cId="2763355821" sldId="2145706360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42.626" v="152" actId="20577"/>
          <ac:spMkLst>
            <pc:docMk/>
            <pc:sldMk cId="2763355821" sldId="2145706360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2:55.496" v="213" actId="108"/>
        <pc:sldMkLst>
          <pc:docMk/>
          <pc:sldMk cId="2580816508" sldId="2145706361"/>
        </pc:sldMkLst>
        <pc:spChg chg="mod">
          <ac:chgData name="Graf Thomas, INI-NET-VNC-E2E" userId="487bc3e3-9ce7-4cdd-b7b4-8899ea88d289" providerId="ADAL" clId="{4EE20934-90F0-4951-A04F-8F0925AC6572}" dt="2025-03-01T12:02:55.496" v="213" actId="108"/>
          <ac:spMkLst>
            <pc:docMk/>
            <pc:sldMk cId="2580816508" sldId="2145706361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45.883" v="181" actId="108"/>
          <ac:spMkLst>
            <pc:docMk/>
            <pc:sldMk cId="2580816508" sldId="2145706361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46.224" v="153" actId="20577"/>
          <ac:spMkLst>
            <pc:docMk/>
            <pc:sldMk cId="2580816508" sldId="2145706361"/>
            <ac:spMk id="18" creationId="{3237B3B6-1C20-C70F-6AC8-021DC43F4482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7:06.113" v="183" actId="108"/>
        <pc:sldMkLst>
          <pc:docMk/>
          <pc:sldMk cId="2171386813" sldId="2145706362"/>
        </pc:sldMkLst>
        <pc:spChg chg="mod">
          <ac:chgData name="Graf Thomas, INI-NET-VNC-E2E" userId="487bc3e3-9ce7-4cdd-b7b4-8899ea88d289" providerId="ADAL" clId="{4EE20934-90F0-4951-A04F-8F0925AC6572}" dt="2025-03-01T11:53:04.100" v="163" actId="20577"/>
          <ac:spMkLst>
            <pc:docMk/>
            <pc:sldMk cId="2171386813" sldId="2145706362"/>
            <ac:spMk id="6" creationId="{85EE99CE-34DF-BCC2-9317-9EF7E8D5A7FF}"/>
          </ac:spMkLst>
        </pc:spChg>
        <pc:spChg chg="mod">
          <ac:chgData name="Graf Thomas, INI-NET-VNC-E2E" userId="487bc3e3-9ce7-4cdd-b7b4-8899ea88d289" providerId="ADAL" clId="{4EE20934-90F0-4951-A04F-8F0925AC6572}" dt="2025-03-01T11:57:06.113" v="183" actId="108"/>
          <ac:spMkLst>
            <pc:docMk/>
            <pc:sldMk cId="2171386813" sldId="2145706362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3:01.388" v="159" actId="20577"/>
          <ac:spMkLst>
            <pc:docMk/>
            <pc:sldMk cId="2171386813" sldId="2145706362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3:03.783" v="214" actId="108"/>
        <pc:sldMkLst>
          <pc:docMk/>
          <pc:sldMk cId="3006054086" sldId="2145706363"/>
        </pc:sldMkLst>
        <pc:spChg chg="mod">
          <ac:chgData name="Graf Thomas, INI-NET-VNC-E2E" userId="487bc3e3-9ce7-4cdd-b7b4-8899ea88d289" providerId="ADAL" clId="{4EE20934-90F0-4951-A04F-8F0925AC6572}" dt="2025-03-01T12:03:03.783" v="214" actId="108"/>
          <ac:spMkLst>
            <pc:docMk/>
            <pc:sldMk cId="3006054086" sldId="2145706363"/>
            <ac:spMk id="3" creationId="{9690665C-8566-4537-9D7A-7F19909CBCF1}"/>
          </ac:spMkLst>
        </pc:spChg>
        <pc:spChg chg="del">
          <ac:chgData name="Graf Thomas, INI-NET-VNC-E2E" userId="487bc3e3-9ce7-4cdd-b7b4-8899ea88d289" providerId="ADAL" clId="{4EE20934-90F0-4951-A04F-8F0925AC6572}" dt="2025-03-01T12:00:58.789" v="208" actId="478"/>
          <ac:spMkLst>
            <pc:docMk/>
            <pc:sldMk cId="3006054086" sldId="2145706363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7:14.214" v="184" actId="108"/>
          <ac:spMkLst>
            <pc:docMk/>
            <pc:sldMk cId="3006054086" sldId="2145706363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3:09.970" v="165" actId="20577"/>
          <ac:spMkLst>
            <pc:docMk/>
            <pc:sldMk cId="3006054086" sldId="2145706363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7:21.255" v="185" actId="108"/>
        <pc:sldMkLst>
          <pc:docMk/>
          <pc:sldMk cId="977019201" sldId="2145706364"/>
        </pc:sldMkLst>
        <pc:spChg chg="mod">
          <ac:chgData name="Graf Thomas, INI-NET-VNC-E2E" userId="487bc3e3-9ce7-4cdd-b7b4-8899ea88d289" providerId="ADAL" clId="{4EE20934-90F0-4951-A04F-8F0925AC6572}" dt="2025-03-01T11:57:21.255" v="185" actId="108"/>
          <ac:spMkLst>
            <pc:docMk/>
            <pc:sldMk cId="977019201" sldId="2145706364"/>
            <ac:spMk id="8" creationId="{FBE5644D-AF4A-4732-B3D8-A1D12FF5A0D4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7:25.690" v="186" actId="108"/>
        <pc:sldMkLst>
          <pc:docMk/>
          <pc:sldMk cId="709752782" sldId="2145706365"/>
        </pc:sldMkLst>
        <pc:spChg chg="mod">
          <ac:chgData name="Graf Thomas, INI-NET-VNC-E2E" userId="487bc3e3-9ce7-4cdd-b7b4-8899ea88d289" providerId="ADAL" clId="{4EE20934-90F0-4951-A04F-8F0925AC6572}" dt="2025-03-01T11:57:25.690" v="186" actId="108"/>
          <ac:spMkLst>
            <pc:docMk/>
            <pc:sldMk cId="709752782" sldId="2145706365"/>
            <ac:spMk id="8" creationId="{FBE5644D-AF4A-4732-B3D8-A1D12FF5A0D4}"/>
          </ac:spMkLst>
        </pc:spChg>
      </pc:sldChg>
    </pc:docChg>
  </pc:docChgLst>
  <pc:docChgLst>
    <pc:chgData name="Graf Thomas, INI-NET-VNC-HCS" userId="487bc3e3-9ce7-4cdd-b7b4-8899ea88d289" providerId="ADAL" clId="{3663A84C-79C5-48AF-B3E1-03B433D898CA}"/>
    <pc:docChg chg="undo custSel addSld delSld modSld sldOrd delMainMaster">
      <pc:chgData name="Graf Thomas, INI-NET-VNC-HCS" userId="487bc3e3-9ce7-4cdd-b7b4-8899ea88d289" providerId="ADAL" clId="{3663A84C-79C5-48AF-B3E1-03B433D898CA}" dt="2024-09-06T11:53:39.677" v="1053" actId="20577"/>
      <pc:docMkLst>
        <pc:docMk/>
      </pc:docMkLst>
      <pc:sldChg chg="modSp mod">
        <pc:chgData name="Graf Thomas, INI-NET-VNC-HCS" userId="487bc3e3-9ce7-4cdd-b7b4-8899ea88d289" providerId="ADAL" clId="{3663A84C-79C5-48AF-B3E1-03B433D898CA}" dt="2024-09-06T09:51:13.834" v="645" actId="113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663A84C-79C5-48AF-B3E1-03B433D898CA}" dt="2024-09-06T09:51:13.834" v="645" actId="113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663A84C-79C5-48AF-B3E1-03B433D898CA}" dt="2024-09-06T08:45:42.898" v="6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3663A84C-79C5-48AF-B3E1-03B433D898CA}" dt="2024-09-06T08:46:09.720" v="68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330400467" sldId="214570624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710622215" sldId="214570624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3592915" sldId="2145706248"/>
        </pc:sldMkLst>
      </pc:sldChg>
      <pc:sldChg chg="delSp modSp add del mod">
        <pc:chgData name="Graf Thomas, INI-NET-VNC-HCS" userId="487bc3e3-9ce7-4cdd-b7b4-8899ea88d289" providerId="ADAL" clId="{3663A84C-79C5-48AF-B3E1-03B433D898CA}" dt="2024-09-06T09:35:09.675" v="572" actId="47"/>
        <pc:sldMkLst>
          <pc:docMk/>
          <pc:sldMk cId="316318159" sldId="2145706252"/>
        </pc:sldMkLst>
        <pc:spChg chg="del">
          <ac:chgData name="Graf Thomas, INI-NET-VNC-HCS" userId="487bc3e3-9ce7-4cdd-b7b4-8899ea88d289" providerId="ADAL" clId="{3663A84C-79C5-48AF-B3E1-03B433D898CA}" dt="2024-09-06T08:57:43.545" v="93" actId="478"/>
          <ac:spMkLst>
            <pc:docMk/>
            <pc:sldMk cId="316318159" sldId="2145706252"/>
            <ac:spMk id="5" creationId="{580E511C-E2B3-30D9-318A-D0514B703F1B}"/>
          </ac:spMkLst>
        </pc:spChg>
        <pc:spChg chg="mod">
          <ac:chgData name="Graf Thomas, INI-NET-VNC-HCS" userId="487bc3e3-9ce7-4cdd-b7b4-8899ea88d289" providerId="ADAL" clId="{3663A84C-79C5-48AF-B3E1-03B433D898CA}" dt="2024-09-06T09:31:25.716" v="549" actId="6549"/>
          <ac:spMkLst>
            <pc:docMk/>
            <pc:sldMk cId="316318159" sldId="2145706252"/>
            <ac:spMk id="14" creationId="{08CBAA49-8C50-4BBA-B474-64DAD99FD5A0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5" creationId="{E79FDD6D-9F75-4AFA-82DB-2B96D6D9E01B}"/>
          </ac:spMkLst>
        </pc:spChg>
        <pc:spChg chg="del">
          <ac:chgData name="Graf Thomas, INI-NET-VNC-HCS" userId="487bc3e3-9ce7-4cdd-b7b4-8899ea88d289" providerId="ADAL" clId="{3663A84C-79C5-48AF-B3E1-03B433D898CA}" dt="2024-09-06T08:53:44.221" v="88" actId="478"/>
          <ac:spMkLst>
            <pc:docMk/>
            <pc:sldMk cId="316318159" sldId="2145706252"/>
            <ac:spMk id="16" creationId="{082F007D-870C-420B-B275-0D94CF807CDB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7" creationId="{E93810E2-6DE6-4406-AD4F-4A0F58C3FDC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3" creationId="{D8A77483-C2E2-4B4E-A644-4E33880949F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4" creationId="{127FE108-E799-456B-944D-5FCC031C5CCB}"/>
          </ac:spMkLst>
        </pc:spChg>
        <pc:picChg chg="del">
          <ac:chgData name="Graf Thomas, INI-NET-VNC-HCS" userId="487bc3e3-9ce7-4cdd-b7b4-8899ea88d289" providerId="ADAL" clId="{3663A84C-79C5-48AF-B3E1-03B433D898CA}" dt="2024-09-06T08:57:41.406" v="90" actId="478"/>
          <ac:picMkLst>
            <pc:docMk/>
            <pc:sldMk cId="316318159" sldId="2145706252"/>
            <ac:picMk id="4" creationId="{6885E525-BFDE-6F29-C5B5-EEDA1382F016}"/>
          </ac:picMkLst>
        </pc:picChg>
        <pc:picChg chg="del">
          <ac:chgData name="Graf Thomas, INI-NET-VNC-HCS" userId="487bc3e3-9ce7-4cdd-b7b4-8899ea88d289" providerId="ADAL" clId="{3663A84C-79C5-48AF-B3E1-03B433D898CA}" dt="2024-09-06T08:57:42.128" v="91" actId="478"/>
          <ac:picMkLst>
            <pc:docMk/>
            <pc:sldMk cId="316318159" sldId="2145706252"/>
            <ac:picMk id="6" creationId="{3E952EE7-52B7-5AD2-DA4A-3F7DCE17DEAE}"/>
          </ac:picMkLst>
        </pc:picChg>
        <pc:picChg chg="del">
          <ac:chgData name="Graf Thomas, INI-NET-VNC-HCS" userId="487bc3e3-9ce7-4cdd-b7b4-8899ea88d289" providerId="ADAL" clId="{3663A84C-79C5-48AF-B3E1-03B433D898CA}" dt="2024-09-06T08:57:46.021" v="95" actId="478"/>
          <ac:picMkLst>
            <pc:docMk/>
            <pc:sldMk cId="316318159" sldId="2145706252"/>
            <ac:picMk id="7" creationId="{36E60867-B7D1-FA36-2E27-BE56B3A5E55A}"/>
          </ac:picMkLst>
        </pc:picChg>
        <pc:picChg chg="del">
          <ac:chgData name="Graf Thomas, INI-NET-VNC-HCS" userId="487bc3e3-9ce7-4cdd-b7b4-8899ea88d289" providerId="ADAL" clId="{3663A84C-79C5-48AF-B3E1-03B433D898CA}" dt="2024-09-06T08:57:48.351" v="99" actId="478"/>
          <ac:picMkLst>
            <pc:docMk/>
            <pc:sldMk cId="316318159" sldId="2145706252"/>
            <ac:picMk id="8" creationId="{481EC9AD-A2C2-2F27-D790-0C628B27C8A0}"/>
          </ac:picMkLst>
        </pc:picChg>
        <pc:picChg chg="del">
          <ac:chgData name="Graf Thomas, INI-NET-VNC-HCS" userId="487bc3e3-9ce7-4cdd-b7b4-8899ea88d289" providerId="ADAL" clId="{3663A84C-79C5-48AF-B3E1-03B433D898CA}" dt="2024-09-06T08:57:46.479" v="96" actId="478"/>
          <ac:picMkLst>
            <pc:docMk/>
            <pc:sldMk cId="316318159" sldId="2145706252"/>
            <ac:picMk id="9" creationId="{2852B7BE-A0AB-6A66-D816-77277542B9B2}"/>
          </ac:picMkLst>
        </pc:picChg>
        <pc:picChg chg="del">
          <ac:chgData name="Graf Thomas, INI-NET-VNC-HCS" userId="487bc3e3-9ce7-4cdd-b7b4-8899ea88d289" providerId="ADAL" clId="{3663A84C-79C5-48AF-B3E1-03B433D898CA}" dt="2024-09-06T08:57:47.735" v="98" actId="478"/>
          <ac:picMkLst>
            <pc:docMk/>
            <pc:sldMk cId="316318159" sldId="2145706252"/>
            <ac:picMk id="10" creationId="{B46420FB-0056-1941-2A7C-6C02ED22021A}"/>
          </ac:picMkLst>
        </pc:picChg>
        <pc:picChg chg="del">
          <ac:chgData name="Graf Thomas, INI-NET-VNC-HCS" userId="487bc3e3-9ce7-4cdd-b7b4-8899ea88d289" providerId="ADAL" clId="{3663A84C-79C5-48AF-B3E1-03B433D898CA}" dt="2024-09-06T08:57:45.377" v="94" actId="478"/>
          <ac:picMkLst>
            <pc:docMk/>
            <pc:sldMk cId="316318159" sldId="2145706252"/>
            <ac:picMk id="11" creationId="{5E9E0143-C32D-784B-D504-8F37BC06BB92}"/>
          </ac:picMkLst>
        </pc:picChg>
        <pc:picChg chg="del">
          <ac:chgData name="Graf Thomas, INI-NET-VNC-HCS" userId="487bc3e3-9ce7-4cdd-b7b4-8899ea88d289" providerId="ADAL" clId="{3663A84C-79C5-48AF-B3E1-03B433D898CA}" dt="2024-09-06T08:57:47.160" v="97" actId="478"/>
          <ac:picMkLst>
            <pc:docMk/>
            <pc:sldMk cId="316318159" sldId="2145706252"/>
            <ac:picMk id="12" creationId="{EDD34E0D-DF99-C16C-AF2E-B9F31479B790}"/>
          </ac:picMkLst>
        </pc:picChg>
        <pc:picChg chg="del">
          <ac:chgData name="Graf Thomas, INI-NET-VNC-HCS" userId="487bc3e3-9ce7-4cdd-b7b4-8899ea88d289" providerId="ADAL" clId="{3663A84C-79C5-48AF-B3E1-03B433D898CA}" dt="2024-09-06T08:57:42.756" v="92" actId="478"/>
          <ac:picMkLst>
            <pc:docMk/>
            <pc:sldMk cId="316318159" sldId="2145706252"/>
            <ac:picMk id="18" creationId="{542EBDB7-07EC-0AD1-2FC2-338D3BA7E159}"/>
          </ac:picMkLst>
        </pc:picChg>
        <pc:picChg chg="del">
          <ac:chgData name="Graf Thomas, INI-NET-VNC-HCS" userId="487bc3e3-9ce7-4cdd-b7b4-8899ea88d289" providerId="ADAL" clId="{3663A84C-79C5-48AF-B3E1-03B433D898CA}" dt="2024-09-06T08:57:49.010" v="100" actId="478"/>
          <ac:picMkLst>
            <pc:docMk/>
            <pc:sldMk cId="316318159" sldId="2145706252"/>
            <ac:picMk id="19" creationId="{2FA5FA4D-731D-D891-A4B3-9F44549AE3FB}"/>
          </ac:picMkLst>
        </pc:picChg>
        <pc:picChg chg="del">
          <ac:chgData name="Graf Thomas, INI-NET-VNC-HCS" userId="487bc3e3-9ce7-4cdd-b7b4-8899ea88d289" providerId="ADAL" clId="{3663A84C-79C5-48AF-B3E1-03B433D898CA}" dt="2024-09-06T08:57:40.760" v="89" actId="478"/>
          <ac:picMkLst>
            <pc:docMk/>
            <pc:sldMk cId="316318159" sldId="2145706252"/>
            <ac:picMk id="20" creationId="{CDD8C5D2-B773-43F6-AC51-25C90CB1C916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5:17.424" v="657" actId="14100"/>
        <pc:sldMkLst>
          <pc:docMk/>
          <pc:sldMk cId="1690469041" sldId="2145706256"/>
        </pc:sldMkLst>
        <pc:spChg chg="add mod">
          <ac:chgData name="Graf Thomas, INI-NET-VNC-HCS" userId="487bc3e3-9ce7-4cdd-b7b4-8899ea88d289" providerId="ADAL" clId="{3663A84C-79C5-48AF-B3E1-03B433D898CA}" dt="2024-09-06T09:24:26.628" v="360" actId="255"/>
          <ac:spMkLst>
            <pc:docMk/>
            <pc:sldMk cId="1690469041" sldId="2145706256"/>
            <ac:spMk id="2" creationId="{7024C12A-6CB5-0B2D-EBE6-3BB7111B69E0}"/>
          </ac:spMkLst>
        </pc:spChg>
        <pc:spChg chg="add del mod">
          <ac:chgData name="Graf Thomas, INI-NET-VNC-HCS" userId="487bc3e3-9ce7-4cdd-b7b4-8899ea88d289" providerId="ADAL" clId="{3663A84C-79C5-48AF-B3E1-03B433D898CA}" dt="2024-09-06T09:12:18.170" v="298" actId="478"/>
          <ac:spMkLst>
            <pc:docMk/>
            <pc:sldMk cId="1690469041" sldId="2145706256"/>
            <ac:spMk id="5" creationId="{DA4EE954-2DCD-8ACD-462F-9CFE2B0AB7E3}"/>
          </ac:spMkLst>
        </pc:spChg>
        <pc:spChg chg="del mod">
          <ac:chgData name="Graf Thomas, INI-NET-VNC-HCS" userId="487bc3e3-9ce7-4cdd-b7b4-8899ea88d289" providerId="ADAL" clId="{3663A84C-79C5-48AF-B3E1-03B433D898CA}" dt="2024-09-06T09:12:15.618" v="297" actId="478"/>
          <ac:spMkLst>
            <pc:docMk/>
            <pc:sldMk cId="1690469041" sldId="214570625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5:12.029" v="656" actId="255"/>
          <ac:spMkLst>
            <pc:docMk/>
            <pc:sldMk cId="1690469041" sldId="2145706256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11:35:03.046" v="655" actId="255"/>
          <ac:spMkLst>
            <pc:docMk/>
            <pc:sldMk cId="1690469041" sldId="2145706256"/>
            <ac:spMk id="18" creationId="{3237B3B6-1C20-C70F-6AC8-021DC43F4482}"/>
          </ac:spMkLst>
        </pc:spChg>
        <pc:spChg chg="mod">
          <ac:chgData name="Graf Thomas, INI-NET-VNC-HCS" userId="487bc3e3-9ce7-4cdd-b7b4-8899ea88d289" providerId="ADAL" clId="{3663A84C-79C5-48AF-B3E1-03B433D898CA}" dt="2024-09-06T11:35:12.029" v="656" actId="255"/>
          <ac:spMkLst>
            <pc:docMk/>
            <pc:sldMk cId="1690469041" sldId="2145706256"/>
            <ac:spMk id="54" creationId="{3FE90F28-276C-1DF2-1F07-37BE763FC268}"/>
          </ac:spMkLst>
        </pc:spChg>
        <pc:picChg chg="add mod ord">
          <ac:chgData name="Graf Thomas, INI-NET-VNC-HCS" userId="487bc3e3-9ce7-4cdd-b7b4-8899ea88d289" providerId="ADAL" clId="{3663A84C-79C5-48AF-B3E1-03B433D898CA}" dt="2024-09-06T09:20:21.941" v="332" actId="167"/>
          <ac:picMkLst>
            <pc:docMk/>
            <pc:sldMk cId="1690469041" sldId="2145706256"/>
            <ac:picMk id="7" creationId="{33070F97-5D79-7BE4-BAC2-315966453B0B}"/>
          </ac:picMkLst>
        </pc:picChg>
        <pc:picChg chg="del mod">
          <ac:chgData name="Graf Thomas, INI-NET-VNC-HCS" userId="487bc3e3-9ce7-4cdd-b7b4-8899ea88d289" providerId="ADAL" clId="{3663A84C-79C5-48AF-B3E1-03B433D898CA}" dt="2024-09-06T09:20:23.960" v="333" actId="478"/>
          <ac:picMkLst>
            <pc:docMk/>
            <pc:sldMk cId="1690469041" sldId="2145706256"/>
            <ac:picMk id="48" creationId="{99177086-C416-5539-43C8-4A465BE7037A}"/>
          </ac:picMkLst>
        </pc:picChg>
        <pc:cxnChg chg="mod">
          <ac:chgData name="Graf Thomas, INI-NET-VNC-HCS" userId="487bc3e3-9ce7-4cdd-b7b4-8899ea88d289" providerId="ADAL" clId="{3663A84C-79C5-48AF-B3E1-03B433D898CA}" dt="2024-09-06T11:35:17.424" v="657" actId="14100"/>
          <ac:cxnSpMkLst>
            <pc:docMk/>
            <pc:sldMk cId="1690469041" sldId="2145706256"/>
            <ac:cxnSpMk id="30" creationId="{4E3B13FB-8CA7-B3DE-FF7A-B5744D340B82}"/>
          </ac:cxnSpMkLst>
        </pc:cxnChg>
      </pc:sldChg>
      <pc:sldChg chg="add del">
        <pc:chgData name="Graf Thomas, INI-NET-VNC-HCS" userId="487bc3e3-9ce7-4cdd-b7b4-8899ea88d289" providerId="ADAL" clId="{3663A84C-79C5-48AF-B3E1-03B433D898CA}" dt="2024-09-06T08:47:40.393" v="73" actId="47"/>
        <pc:sldMkLst>
          <pc:docMk/>
          <pc:sldMk cId="85069519" sldId="2145706259"/>
        </pc:sldMkLst>
      </pc:sldChg>
      <pc:sldChg chg="modSp mod">
        <pc:chgData name="Graf Thomas, INI-NET-VNC-HCS" userId="487bc3e3-9ce7-4cdd-b7b4-8899ea88d289" providerId="ADAL" clId="{3663A84C-79C5-48AF-B3E1-03B433D898CA}" dt="2024-09-06T08:47:42.866" v="74" actId="20577"/>
        <pc:sldMkLst>
          <pc:docMk/>
          <pc:sldMk cId="1302469771" sldId="2145706275"/>
        </pc:sldMkLst>
        <pc:spChg chg="mod">
          <ac:chgData name="Graf Thomas, INI-NET-VNC-HCS" userId="487bc3e3-9ce7-4cdd-b7b4-8899ea88d289" providerId="ADAL" clId="{3663A84C-79C5-48AF-B3E1-03B433D898CA}" dt="2024-09-06T08:47:42.866" v="74" actId="20577"/>
          <ac:spMkLst>
            <pc:docMk/>
            <pc:sldMk cId="1302469771" sldId="2145706275"/>
            <ac:spMk id="13" creationId="{509802C0-BFFB-9B0F-A529-E60CDD518439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14.839" v="638" actId="20577"/>
        <pc:sldMkLst>
          <pc:docMk/>
          <pc:sldMk cId="492372888" sldId="2145706282"/>
        </pc:sldMkLst>
        <pc:spChg chg="mod">
          <ac:chgData name="Graf Thomas, INI-NET-VNC-HCS" userId="487bc3e3-9ce7-4cdd-b7b4-8899ea88d289" providerId="ADAL" clId="{3663A84C-79C5-48AF-B3E1-03B433D898CA}" dt="2024-09-06T09:50:01.074" v="637" actId="20577"/>
          <ac:spMkLst>
            <pc:docMk/>
            <pc:sldMk cId="492372888" sldId="2145706282"/>
            <ac:spMk id="20" creationId="{6DEE297B-FA92-D4CB-4DB8-B62139988C22}"/>
          </ac:spMkLst>
        </pc:spChg>
        <pc:spChg chg="mod">
          <ac:chgData name="Graf Thomas, INI-NET-VNC-HCS" userId="487bc3e3-9ce7-4cdd-b7b4-8899ea88d289" providerId="ADAL" clId="{3663A84C-79C5-48AF-B3E1-03B433D898CA}" dt="2024-09-06T09:50:14.839" v="638" actId="20577"/>
          <ac:spMkLst>
            <pc:docMk/>
            <pc:sldMk cId="492372888" sldId="2145706282"/>
            <ac:spMk id="23" creationId="{91B0341B-389C-4CE5-4F90-6C77E3EDD7E5}"/>
          </ac:spMkLst>
        </pc:spChg>
        <pc:spChg chg="mod">
          <ac:chgData name="Graf Thomas, INI-NET-VNC-HCS" userId="487bc3e3-9ce7-4cdd-b7b4-8899ea88d289" providerId="ADAL" clId="{3663A84C-79C5-48AF-B3E1-03B433D898CA}" dt="2024-09-06T09:49:50.433" v="635" actId="20577"/>
          <ac:spMkLst>
            <pc:docMk/>
            <pc:sldMk cId="492372888" sldId="2145706282"/>
            <ac:spMk id="231" creationId="{00000000-0000-0000-0000-000000000000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38.051" v="641" actId="20577"/>
        <pc:sldMkLst>
          <pc:docMk/>
          <pc:sldMk cId="1108719720" sldId="2145706283"/>
        </pc:sldMkLst>
        <pc:spChg chg="mod">
          <ac:chgData name="Graf Thomas, INI-NET-VNC-HCS" userId="487bc3e3-9ce7-4cdd-b7b4-8899ea88d289" providerId="ADAL" clId="{3663A84C-79C5-48AF-B3E1-03B433D898CA}" dt="2024-09-06T09:50:38.051" v="641" actId="20577"/>
          <ac:spMkLst>
            <pc:docMk/>
            <pc:sldMk cId="1108719720" sldId="2145706283"/>
            <ac:spMk id="29" creationId="{809AFD71-3FC6-697F-22C0-8EC176FB8038}"/>
          </ac:spMkLst>
        </pc:spChg>
        <pc:spChg chg="mod">
          <ac:chgData name="Graf Thomas, INI-NET-VNC-HCS" userId="487bc3e3-9ce7-4cdd-b7b4-8899ea88d289" providerId="ADAL" clId="{3663A84C-79C5-48AF-B3E1-03B433D898CA}" dt="2024-09-06T09:50:22.432" v="639" actId="20577"/>
          <ac:spMkLst>
            <pc:docMk/>
            <pc:sldMk cId="1108719720" sldId="2145706283"/>
            <ac:spMk id="31" creationId="{6A6F152D-314F-BC9C-874B-092EFB581BAC}"/>
          </ac:spMkLst>
        </pc:spChg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587501498" sldId="214570628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06087439" sldId="2145706288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265367659" sldId="2145706289"/>
        </pc:sldMkLst>
      </pc:sldChg>
      <pc:sldChg chg="delSp modSp add mod">
        <pc:chgData name="Graf Thomas, INI-NET-VNC-HCS" userId="487bc3e3-9ce7-4cdd-b7b4-8899ea88d289" providerId="ADAL" clId="{3663A84C-79C5-48AF-B3E1-03B433D898CA}" dt="2024-09-06T11:41:49.992" v="723" actId="14100"/>
        <pc:sldMkLst>
          <pc:docMk/>
          <pc:sldMk cId="3254418192" sldId="2145706290"/>
        </pc:sldMkLst>
        <pc:spChg chg="mod">
          <ac:chgData name="Graf Thomas, INI-NET-VNC-HCS" userId="487bc3e3-9ce7-4cdd-b7b4-8899ea88d289" providerId="ADAL" clId="{3663A84C-79C5-48AF-B3E1-03B433D898CA}" dt="2024-09-06T11:36:24.730" v="661" actId="14100"/>
          <ac:spMkLst>
            <pc:docMk/>
            <pc:sldMk cId="3254418192" sldId="2145706290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4:30.414" v="652" actId="255"/>
          <ac:spMkLst>
            <pc:docMk/>
            <pc:sldMk cId="3254418192" sldId="2145706290"/>
            <ac:spMk id="15" creationId="{B5CDDA56-B5D8-4C49-8CCA-DCA4A19F195F}"/>
          </ac:spMkLst>
        </pc:spChg>
        <pc:spChg chg="mod">
          <ac:chgData name="Graf Thomas, INI-NET-VNC-HCS" userId="487bc3e3-9ce7-4cdd-b7b4-8899ea88d289" providerId="ADAL" clId="{3663A84C-79C5-48AF-B3E1-03B433D898CA}" dt="2024-09-06T11:40:30.717" v="699" actId="20577"/>
          <ac:spMkLst>
            <pc:docMk/>
            <pc:sldMk cId="3254418192" sldId="2145706290"/>
            <ac:spMk id="23" creationId="{200CBF14-04EF-4232-9E86-69C8CB496988}"/>
          </ac:spMkLst>
        </pc:spChg>
        <pc:spChg chg="del">
          <ac:chgData name="Graf Thomas, INI-NET-VNC-HCS" userId="487bc3e3-9ce7-4cdd-b7b4-8899ea88d289" providerId="ADAL" clId="{3663A84C-79C5-48AF-B3E1-03B433D898CA}" dt="2024-09-06T08:53:03.930" v="85" actId="478"/>
          <ac:spMkLst>
            <pc:docMk/>
            <pc:sldMk cId="3254418192" sldId="2145706290"/>
            <ac:spMk id="24" creationId="{7F0854E4-A574-BB47-B958-0EBEDADE71C3}"/>
          </ac:spMkLst>
        </pc:spChg>
        <pc:picChg chg="mod">
          <ac:chgData name="Graf Thomas, INI-NET-VNC-HCS" userId="487bc3e3-9ce7-4cdd-b7b4-8899ea88d289" providerId="ADAL" clId="{3663A84C-79C5-48AF-B3E1-03B433D898CA}" dt="2024-09-06T11:41:12.574" v="713" actId="1076"/>
          <ac:picMkLst>
            <pc:docMk/>
            <pc:sldMk cId="3254418192" sldId="2145706290"/>
            <ac:picMk id="2" creationId="{104586A3-D638-9D3A-739F-52AD87B0ABA8}"/>
          </ac:picMkLst>
        </pc:picChg>
        <pc:picChg chg="mod">
          <ac:chgData name="Graf Thomas, INI-NET-VNC-HCS" userId="487bc3e3-9ce7-4cdd-b7b4-8899ea88d289" providerId="ADAL" clId="{3663A84C-79C5-48AF-B3E1-03B433D898CA}" dt="2024-09-06T11:40:39.210" v="702" actId="1076"/>
          <ac:picMkLst>
            <pc:docMk/>
            <pc:sldMk cId="3254418192" sldId="2145706290"/>
            <ac:picMk id="4" creationId="{4DAC9546-B09D-A0B9-5C6E-D8B53F098514}"/>
          </ac:picMkLst>
        </pc:picChg>
        <pc:picChg chg="mod">
          <ac:chgData name="Graf Thomas, INI-NET-VNC-HCS" userId="487bc3e3-9ce7-4cdd-b7b4-8899ea88d289" providerId="ADAL" clId="{3663A84C-79C5-48AF-B3E1-03B433D898CA}" dt="2024-09-06T11:41:40.261" v="721" actId="1076"/>
          <ac:picMkLst>
            <pc:docMk/>
            <pc:sldMk cId="3254418192" sldId="2145706290"/>
            <ac:picMk id="22" creationId="{9C26D07A-EAA1-1142-73EF-5A3288679C15}"/>
          </ac:picMkLst>
        </pc:picChg>
        <pc:picChg chg="mod">
          <ac:chgData name="Graf Thomas, INI-NET-VNC-HCS" userId="487bc3e3-9ce7-4cdd-b7b4-8899ea88d289" providerId="ADAL" clId="{3663A84C-79C5-48AF-B3E1-03B433D898CA}" dt="2024-09-06T11:40:36.051" v="700" actId="1076"/>
          <ac:picMkLst>
            <pc:docMk/>
            <pc:sldMk cId="3254418192" sldId="2145706290"/>
            <ac:picMk id="28" creationId="{902489DE-F809-4491-97BA-957BEDA6A2AA}"/>
          </ac:picMkLst>
        </pc:picChg>
        <pc:picChg chg="mod">
          <ac:chgData name="Graf Thomas, INI-NET-VNC-HCS" userId="487bc3e3-9ce7-4cdd-b7b4-8899ea88d289" providerId="ADAL" clId="{3663A84C-79C5-48AF-B3E1-03B433D898CA}" dt="2024-09-06T09:03:54.778" v="174" actId="1036"/>
          <ac:picMkLst>
            <pc:docMk/>
            <pc:sldMk cId="3254418192" sldId="2145706290"/>
            <ac:picMk id="40" creationId="{CE0455F3-D9C5-815D-8F04-352BF98B3E35}"/>
          </ac:picMkLst>
        </pc:picChg>
        <pc:picChg chg="mod">
          <ac:chgData name="Graf Thomas, INI-NET-VNC-HCS" userId="487bc3e3-9ce7-4cdd-b7b4-8899ea88d289" providerId="ADAL" clId="{3663A84C-79C5-48AF-B3E1-03B433D898CA}" dt="2024-09-06T11:40:55.073" v="708" actId="1076"/>
          <ac:picMkLst>
            <pc:docMk/>
            <pc:sldMk cId="3254418192" sldId="2145706290"/>
            <ac:picMk id="46" creationId="{2FFDB0D4-E444-256B-B862-0E2882DF0AB3}"/>
          </ac:picMkLst>
        </pc:picChg>
        <pc:picChg chg="mod">
          <ac:chgData name="Graf Thomas, INI-NET-VNC-HCS" userId="487bc3e3-9ce7-4cdd-b7b4-8899ea88d289" providerId="ADAL" clId="{3663A84C-79C5-48AF-B3E1-03B433D898CA}" dt="2024-09-06T11:40:44.221" v="704" actId="1076"/>
          <ac:picMkLst>
            <pc:docMk/>
            <pc:sldMk cId="3254418192" sldId="2145706290"/>
            <ac:picMk id="49" creationId="{EF6B390E-5877-9297-712A-9BE3172861BB}"/>
          </ac:picMkLst>
        </pc:picChg>
        <pc:cxnChg chg="mod">
          <ac:chgData name="Graf Thomas, INI-NET-VNC-HCS" userId="487bc3e3-9ce7-4cdd-b7b4-8899ea88d289" providerId="ADAL" clId="{3663A84C-79C5-48AF-B3E1-03B433D898CA}" dt="2024-09-06T11:41:49.992" v="723" actId="14100"/>
          <ac:cxnSpMkLst>
            <pc:docMk/>
            <pc:sldMk cId="3254418192" sldId="2145706290"/>
            <ac:cxnSpMk id="5" creationId="{000125EC-6F9E-5557-FFDC-E3069096210F}"/>
          </ac:cxnSpMkLst>
        </pc:cxnChg>
        <pc:cxnChg chg="mod">
          <ac:chgData name="Graf Thomas, INI-NET-VNC-HCS" userId="487bc3e3-9ce7-4cdd-b7b4-8899ea88d289" providerId="ADAL" clId="{3663A84C-79C5-48AF-B3E1-03B433D898CA}" dt="2024-09-06T11:40:40.754" v="703" actId="1076"/>
          <ac:cxnSpMkLst>
            <pc:docMk/>
            <pc:sldMk cId="3254418192" sldId="2145706290"/>
            <ac:cxnSpMk id="30" creationId="{35C02EC7-F8AF-FEEA-2F3A-991690A27758}"/>
          </ac:cxnSpMkLst>
        </pc:cxnChg>
        <pc:cxnChg chg="mod">
          <ac:chgData name="Graf Thomas, INI-NET-VNC-HCS" userId="487bc3e3-9ce7-4cdd-b7b4-8899ea88d289" providerId="ADAL" clId="{3663A84C-79C5-48AF-B3E1-03B433D898CA}" dt="2024-09-06T11:41:33.393" v="719" actId="14100"/>
          <ac:cxnSpMkLst>
            <pc:docMk/>
            <pc:sldMk cId="3254418192" sldId="2145706290"/>
            <ac:cxnSpMk id="32" creationId="{A7E66736-C5E9-2C83-DF64-1A2A72348EFD}"/>
          </ac:cxnSpMkLst>
        </pc:cxnChg>
        <pc:cxnChg chg="mod">
          <ac:chgData name="Graf Thomas, INI-NET-VNC-HCS" userId="487bc3e3-9ce7-4cdd-b7b4-8899ea88d289" providerId="ADAL" clId="{3663A84C-79C5-48AF-B3E1-03B433D898CA}" dt="2024-09-06T11:41:36.781" v="720" actId="1076"/>
          <ac:cxnSpMkLst>
            <pc:docMk/>
            <pc:sldMk cId="3254418192" sldId="2145706290"/>
            <ac:cxnSpMk id="34" creationId="{ECCB1A70-0E59-E058-9E02-E545175E4CA7}"/>
          </ac:cxnSpMkLst>
        </pc:cxnChg>
        <pc:cxnChg chg="mod">
          <ac:chgData name="Graf Thomas, INI-NET-VNC-HCS" userId="487bc3e3-9ce7-4cdd-b7b4-8899ea88d289" providerId="ADAL" clId="{3663A84C-79C5-48AF-B3E1-03B433D898CA}" dt="2024-09-06T11:40:49.789" v="707" actId="1076"/>
          <ac:cxnSpMkLst>
            <pc:docMk/>
            <pc:sldMk cId="3254418192" sldId="2145706290"/>
            <ac:cxnSpMk id="50" creationId="{A2A693C2-9339-5D7D-2CD4-774A34A596DB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09:47:42.276" v="629" actId="478"/>
        <pc:sldMkLst>
          <pc:docMk/>
          <pc:sldMk cId="2567247265" sldId="2145706295"/>
        </pc:sldMkLst>
        <pc:spChg chg="add mod">
          <ac:chgData name="Graf Thomas, INI-NET-VNC-HCS" userId="487bc3e3-9ce7-4cdd-b7b4-8899ea88d289" providerId="ADAL" clId="{3663A84C-79C5-48AF-B3E1-03B433D898CA}" dt="2024-09-06T09:27:36.731" v="440" actId="20577"/>
          <ac:spMkLst>
            <pc:docMk/>
            <pc:sldMk cId="2567247265" sldId="2145706295"/>
            <ac:spMk id="2" creationId="{07CEC421-18B6-6CC4-7808-786AA1B39A7F}"/>
          </ac:spMkLst>
        </pc:spChg>
        <pc:spChg chg="add del mod">
          <ac:chgData name="Graf Thomas, INI-NET-VNC-HCS" userId="487bc3e3-9ce7-4cdd-b7b4-8899ea88d289" providerId="ADAL" clId="{3663A84C-79C5-48AF-B3E1-03B433D898CA}" dt="2024-09-06T09:26:53.797" v="385" actId="478"/>
          <ac:spMkLst>
            <pc:docMk/>
            <pc:sldMk cId="2567247265" sldId="2145706295"/>
            <ac:spMk id="5" creationId="{F63F8B4B-1C3B-AB3E-87B1-C0C10A889AF5}"/>
          </ac:spMkLst>
        </pc:spChg>
        <pc:spChg chg="del mod">
          <ac:chgData name="Graf Thomas, INI-NET-VNC-HCS" userId="487bc3e3-9ce7-4cdd-b7b4-8899ea88d289" providerId="ADAL" clId="{3663A84C-79C5-48AF-B3E1-03B433D898CA}" dt="2024-09-06T09:26:51.602" v="384" actId="478"/>
          <ac:spMkLst>
            <pc:docMk/>
            <pc:sldMk cId="2567247265" sldId="214570629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39.320" v="344" actId="20577"/>
          <ac:spMkLst>
            <pc:docMk/>
            <pc:sldMk cId="2567247265" sldId="214570629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35.856" v="342" actId="20577"/>
          <ac:spMkLst>
            <pc:docMk/>
            <pc:sldMk cId="2567247265" sldId="2145706295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7:06.664" v="399" actId="1036"/>
          <ac:picMkLst>
            <pc:docMk/>
            <pc:sldMk cId="2567247265" sldId="2145706295"/>
            <ac:picMk id="6" creationId="{E1DB2D54-B066-C91A-94FF-1079CAF50320}"/>
          </ac:picMkLst>
        </pc:picChg>
        <pc:picChg chg="add mod ord">
          <ac:chgData name="Graf Thomas, INI-NET-VNC-HCS" userId="487bc3e3-9ce7-4cdd-b7b4-8899ea88d289" providerId="ADAL" clId="{3663A84C-79C5-48AF-B3E1-03B433D898CA}" dt="2024-09-06T09:47:40.346" v="628" actId="167"/>
          <ac:picMkLst>
            <pc:docMk/>
            <pc:sldMk cId="2567247265" sldId="2145706295"/>
            <ac:picMk id="9" creationId="{955B4594-EB1D-D6A0-50F1-1EA00D24B002}"/>
          </ac:picMkLst>
        </pc:picChg>
        <pc:picChg chg="del mod">
          <ac:chgData name="Graf Thomas, INI-NET-VNC-HCS" userId="487bc3e3-9ce7-4cdd-b7b4-8899ea88d289" providerId="ADAL" clId="{3663A84C-79C5-48AF-B3E1-03B433D898CA}" dt="2024-09-06T09:47:42.276" v="629" actId="478"/>
          <ac:picMkLst>
            <pc:docMk/>
            <pc:sldMk cId="2567247265" sldId="2145706295"/>
            <ac:picMk id="12" creationId="{941AA2B2-4313-4886-D781-10F3DFA0B7F4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1:34.801" v="605" actId="1035"/>
        <pc:sldMkLst>
          <pc:docMk/>
          <pc:sldMk cId="4185817341" sldId="2145706296"/>
        </pc:sldMkLst>
        <pc:spChg chg="add mod">
          <ac:chgData name="Graf Thomas, INI-NET-VNC-HCS" userId="487bc3e3-9ce7-4cdd-b7b4-8899ea88d289" providerId="ADAL" clId="{3663A84C-79C5-48AF-B3E1-03B433D898CA}" dt="2024-09-06T09:28:04.481" v="443"/>
          <ac:spMkLst>
            <pc:docMk/>
            <pc:sldMk cId="4185817341" sldId="2145706296"/>
            <ac:spMk id="5" creationId="{7FB2D5EC-87E0-1731-E52C-E0613E46B5DC}"/>
          </ac:spMkLst>
        </pc:spChg>
        <pc:spChg chg="add del mod">
          <ac:chgData name="Graf Thomas, INI-NET-VNC-HCS" userId="487bc3e3-9ce7-4cdd-b7b4-8899ea88d289" providerId="ADAL" clId="{3663A84C-79C5-48AF-B3E1-03B433D898CA}" dt="2024-09-06T09:28:10.548" v="445" actId="478"/>
          <ac:spMkLst>
            <pc:docMk/>
            <pc:sldMk cId="4185817341" sldId="2145706296"/>
            <ac:spMk id="8" creationId="{6DC1BF50-C568-7664-4D58-8AFAFF9B6578}"/>
          </ac:spMkLst>
        </pc:spChg>
        <pc:spChg chg="mod">
          <ac:chgData name="Graf Thomas, INI-NET-VNC-HCS" userId="487bc3e3-9ce7-4cdd-b7b4-8899ea88d289" providerId="ADAL" clId="{3663A84C-79C5-48AF-B3E1-03B433D898CA}" dt="2024-09-06T09:41:24.079" v="592" actId="20577"/>
          <ac:spMkLst>
            <pc:docMk/>
            <pc:sldMk cId="4185817341" sldId="2145706296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2.435" v="86" actId="478"/>
          <ac:spMkLst>
            <pc:docMk/>
            <pc:sldMk cId="4185817341" sldId="2145706296"/>
            <ac:spMk id="24" creationId="{7F0854E4-A574-BB47-B958-0EBEDADE71C3}"/>
          </ac:spMkLst>
        </pc:spChg>
        <pc:spChg chg="del mod">
          <ac:chgData name="Graf Thomas, INI-NET-VNC-HCS" userId="487bc3e3-9ce7-4cdd-b7b4-8899ea88d289" providerId="ADAL" clId="{3663A84C-79C5-48AF-B3E1-03B433D898CA}" dt="2024-09-06T09:28:07.497" v="444" actId="478"/>
          <ac:spMkLst>
            <pc:docMk/>
            <pc:sldMk cId="4185817341" sldId="2145706296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15.137" v="509" actId="478"/>
          <ac:spMkLst>
            <pc:docMk/>
            <pc:sldMk cId="4185817341" sldId="2145706296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28:20.756" v="475" actId="1036"/>
          <ac:picMkLst>
            <pc:docMk/>
            <pc:sldMk cId="4185817341" sldId="2145706296"/>
            <ac:picMk id="6" creationId="{EB292EC9-17FD-F129-6756-BAE63EBEF1A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0" creationId="{68324C23-657A-4CAD-F137-1E7D2492D4F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2" creationId="{C579809D-DE35-686E-CFEB-3381B32E74EA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8" creationId="{30BD1EAA-AEC3-D8B1-A9F9-CF48F449F5E9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11:42:49.387" v="731" actId="1076"/>
        <pc:sldMkLst>
          <pc:docMk/>
          <pc:sldMk cId="3326317404" sldId="2145706297"/>
        </pc:sldMkLst>
        <pc:spChg chg="add mod">
          <ac:chgData name="Graf Thomas, INI-NET-VNC-HCS" userId="487bc3e3-9ce7-4cdd-b7b4-8899ea88d289" providerId="ADAL" clId="{3663A84C-79C5-48AF-B3E1-03B433D898CA}" dt="2024-09-06T09:24:02.220" v="356" actId="255"/>
          <ac:spMkLst>
            <pc:docMk/>
            <pc:sldMk cId="3326317404" sldId="2145706297"/>
            <ac:spMk id="2" creationId="{5939124C-67BA-49D8-5E9E-97A906154C57}"/>
          </ac:spMkLst>
        </pc:spChg>
        <pc:spChg chg="mod">
          <ac:chgData name="Graf Thomas, INI-NET-VNC-HCS" userId="487bc3e3-9ce7-4cdd-b7b4-8899ea88d289" providerId="ADAL" clId="{3663A84C-79C5-48AF-B3E1-03B433D898CA}" dt="2024-09-06T11:42:47.725" v="730" actId="14100"/>
          <ac:spMkLst>
            <pc:docMk/>
            <pc:sldMk cId="3326317404" sldId="2145706297"/>
            <ac:spMk id="5" creationId="{5C2956D9-21C7-308D-6DC1-343EDF11047B}"/>
          </ac:spMkLst>
        </pc:spChg>
        <pc:spChg chg="add del mod">
          <ac:chgData name="Graf Thomas, INI-NET-VNC-HCS" userId="487bc3e3-9ce7-4cdd-b7b4-8899ea88d289" providerId="ADAL" clId="{3663A84C-79C5-48AF-B3E1-03B433D898CA}" dt="2024-09-06T09:10:45.163" v="270" actId="478"/>
          <ac:spMkLst>
            <pc:docMk/>
            <pc:sldMk cId="3326317404" sldId="2145706297"/>
            <ac:spMk id="6" creationId="{839D9363-9EF0-6357-15B7-5FC028226319}"/>
          </ac:spMkLst>
        </pc:spChg>
        <pc:spChg chg="del mod">
          <ac:chgData name="Graf Thomas, INI-NET-VNC-HCS" userId="487bc3e3-9ce7-4cdd-b7b4-8899ea88d289" providerId="ADAL" clId="{3663A84C-79C5-48AF-B3E1-03B433D898CA}" dt="2024-09-06T09:10:41.990" v="269" actId="478"/>
          <ac:spMkLst>
            <pc:docMk/>
            <pc:sldMk cId="3326317404" sldId="2145706297"/>
            <ac:spMk id="8" creationId="{FBE5644D-AF4A-4732-B3D8-A1D12FF5A0D4}"/>
          </ac:spMkLst>
        </pc:spChg>
        <pc:picChg chg="add mod">
          <ac:chgData name="Graf Thomas, INI-NET-VNC-HCS" userId="487bc3e3-9ce7-4cdd-b7b4-8899ea88d289" providerId="ADAL" clId="{3663A84C-79C5-48AF-B3E1-03B433D898CA}" dt="2024-09-06T11:42:49.387" v="731" actId="1076"/>
          <ac:picMkLst>
            <pc:docMk/>
            <pc:sldMk cId="3326317404" sldId="2145706297"/>
            <ac:picMk id="4" creationId="{9957FF2A-1726-269B-FEF0-38B8C18BCCB9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6:25.013" v="624" actId="478"/>
        <pc:sldMkLst>
          <pc:docMk/>
          <pc:sldMk cId="4022267391" sldId="2145706304"/>
        </pc:sldMkLst>
        <pc:spChg chg="add mod">
          <ac:chgData name="Graf Thomas, INI-NET-VNC-HCS" userId="487bc3e3-9ce7-4cdd-b7b4-8899ea88d289" providerId="ADAL" clId="{3663A84C-79C5-48AF-B3E1-03B433D898CA}" dt="2024-09-06T09:26:14.152" v="364"/>
          <ac:spMkLst>
            <pc:docMk/>
            <pc:sldMk cId="4022267391" sldId="2145706304"/>
            <ac:spMk id="6" creationId="{8FE8C5C5-19EF-8598-4B74-F92E76C87A57}"/>
          </ac:spMkLst>
        </pc:spChg>
        <pc:spChg chg="del mod">
          <ac:chgData name="Graf Thomas, INI-NET-VNC-HCS" userId="487bc3e3-9ce7-4cdd-b7b4-8899ea88d289" providerId="ADAL" clId="{3663A84C-79C5-48AF-B3E1-03B433D898CA}" dt="2024-09-06T09:26:18.236" v="365" actId="478"/>
          <ac:spMkLst>
            <pc:docMk/>
            <pc:sldMk cId="4022267391" sldId="2145706304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26:20.669" v="366" actId="478"/>
          <ac:spMkLst>
            <pc:docMk/>
            <pc:sldMk cId="4022267391" sldId="2145706304"/>
            <ac:spMk id="9" creationId="{062A6B89-FBA3-5365-C00C-DF159658BA54}"/>
          </ac:spMkLst>
        </pc:spChg>
        <pc:spChg chg="mod">
          <ac:chgData name="Graf Thomas, INI-NET-VNC-HCS" userId="487bc3e3-9ce7-4cdd-b7b4-8899ea88d289" providerId="ADAL" clId="{3663A84C-79C5-48AF-B3E1-03B433D898CA}" dt="2024-09-06T09:26:25.409" v="380" actId="1036"/>
          <ac:spMkLst>
            <pc:docMk/>
            <pc:sldMk cId="4022267391" sldId="2145706304"/>
            <ac:spMk id="18" creationId="{3237B3B6-1C20-C70F-6AC8-021DC43F4482}"/>
          </ac:spMkLst>
        </pc:spChg>
        <pc:picChg chg="del mod">
          <ac:chgData name="Graf Thomas, INI-NET-VNC-HCS" userId="487bc3e3-9ce7-4cdd-b7b4-8899ea88d289" providerId="ADAL" clId="{3663A84C-79C5-48AF-B3E1-03B433D898CA}" dt="2024-09-06T09:22:21.031" v="339" actId="478"/>
          <ac:picMkLst>
            <pc:docMk/>
            <pc:sldMk cId="4022267391" sldId="2145706304"/>
            <ac:picMk id="4" creationId="{1D673E6D-97A0-B7EC-4703-0380FD2CCF01}"/>
          </ac:picMkLst>
        </pc:picChg>
        <pc:picChg chg="add del mod ord">
          <ac:chgData name="Graf Thomas, INI-NET-VNC-HCS" userId="487bc3e3-9ce7-4cdd-b7b4-8899ea88d289" providerId="ADAL" clId="{3663A84C-79C5-48AF-B3E1-03B433D898CA}" dt="2024-09-06T09:46:25.013" v="624" actId="478"/>
          <ac:picMkLst>
            <pc:docMk/>
            <pc:sldMk cId="4022267391" sldId="2145706304"/>
            <ac:picMk id="5" creationId="{42D56EAF-5048-FDB0-7267-D0622BB31505}"/>
          </ac:picMkLst>
        </pc:picChg>
        <pc:picChg chg="add mod ord">
          <ac:chgData name="Graf Thomas, INI-NET-VNC-HCS" userId="487bc3e3-9ce7-4cdd-b7b4-8899ea88d289" providerId="ADAL" clId="{3663A84C-79C5-48AF-B3E1-03B433D898CA}" dt="2024-09-06T09:46:22.769" v="623" actId="167"/>
          <ac:picMkLst>
            <pc:docMk/>
            <pc:sldMk cId="4022267391" sldId="2145706304"/>
            <ac:picMk id="11" creationId="{6B0C1672-A594-887B-6A21-7028993570E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5:30.307" v="658" actId="255"/>
        <pc:sldMkLst>
          <pc:docMk/>
          <pc:sldMk cId="2242071639" sldId="2145706305"/>
        </pc:sldMkLst>
        <pc:spChg chg="add mod">
          <ac:chgData name="Graf Thomas, INI-NET-VNC-HCS" userId="487bc3e3-9ce7-4cdd-b7b4-8899ea88d289" providerId="ADAL" clId="{3663A84C-79C5-48AF-B3E1-03B433D898CA}" dt="2024-09-06T09:24:35.890" v="361" actId="255"/>
          <ac:spMkLst>
            <pc:docMk/>
            <pc:sldMk cId="2242071639" sldId="2145706305"/>
            <ac:spMk id="2" creationId="{FF698D95-A9CB-05D6-9F28-4C0B83A1E7B3}"/>
          </ac:spMkLst>
        </pc:spChg>
        <pc:spChg chg="add del mod">
          <ac:chgData name="Graf Thomas, INI-NET-VNC-HCS" userId="487bc3e3-9ce7-4cdd-b7b4-8899ea88d289" providerId="ADAL" clId="{3663A84C-79C5-48AF-B3E1-03B433D898CA}" dt="2024-09-06T09:12:39.409" v="301" actId="478"/>
          <ac:spMkLst>
            <pc:docMk/>
            <pc:sldMk cId="2242071639" sldId="2145706305"/>
            <ac:spMk id="5" creationId="{660F0FEF-3121-9ED1-11DC-0A61DB3E35DB}"/>
          </ac:spMkLst>
        </pc:spChg>
        <pc:spChg chg="del">
          <ac:chgData name="Graf Thomas, INI-NET-VNC-HCS" userId="487bc3e3-9ce7-4cdd-b7b4-8899ea88d289" providerId="ADAL" clId="{3663A84C-79C5-48AF-B3E1-03B433D898CA}" dt="2024-09-06T09:12:37.051" v="300" actId="478"/>
          <ac:spMkLst>
            <pc:docMk/>
            <pc:sldMk cId="2242071639" sldId="214570630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13:05.689" v="322" actId="1036"/>
          <ac:spMkLst>
            <pc:docMk/>
            <pc:sldMk cId="2242071639" sldId="214570630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11:35:30.307" v="658" actId="255"/>
          <ac:spMkLst>
            <pc:docMk/>
            <pc:sldMk cId="2242071639" sldId="2145706305"/>
            <ac:spMk id="18" creationId="{3237B3B6-1C20-C70F-6AC8-021DC43F4482}"/>
          </ac:spMkLst>
        </pc:spChg>
        <pc:picChg chg="add mod ord">
          <ac:chgData name="Graf Thomas, INI-NET-VNC-HCS" userId="487bc3e3-9ce7-4cdd-b7b4-8899ea88d289" providerId="ADAL" clId="{3663A84C-79C5-48AF-B3E1-03B433D898CA}" dt="2024-09-06T09:17:52.442" v="326" actId="167"/>
          <ac:picMkLst>
            <pc:docMk/>
            <pc:sldMk cId="2242071639" sldId="2145706305"/>
            <ac:picMk id="7" creationId="{85C6F61C-511A-4B37-FAF5-AFE333889738}"/>
          </ac:picMkLst>
        </pc:picChg>
        <pc:picChg chg="del mod">
          <ac:chgData name="Graf Thomas, INI-NET-VNC-HCS" userId="487bc3e3-9ce7-4cdd-b7b4-8899ea88d289" providerId="ADAL" clId="{3663A84C-79C5-48AF-B3E1-03B433D898CA}" dt="2024-09-06T09:17:54.611" v="327" actId="478"/>
          <ac:picMkLst>
            <pc:docMk/>
            <pc:sldMk cId="2242071639" sldId="2145706305"/>
            <ac:picMk id="46" creationId="{CEB201B6-E447-49A6-DBBF-0602E1F83EC2}"/>
          </ac:picMkLst>
        </pc:picChg>
        <pc:cxnChg chg="mod">
          <ac:chgData name="Graf Thomas, INI-NET-VNC-HCS" userId="487bc3e3-9ce7-4cdd-b7b4-8899ea88d289" providerId="ADAL" clId="{3663A84C-79C5-48AF-B3E1-03B433D898CA}" dt="2024-09-06T09:13:05.689" v="322" actId="1036"/>
          <ac:cxnSpMkLst>
            <pc:docMk/>
            <pc:sldMk cId="2242071639" sldId="2145706305"/>
            <ac:cxnSpMk id="30" creationId="{4E3B13FB-8CA7-B3DE-FF7A-B5744D340B82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11:34:44.082" v="653" actId="255"/>
        <pc:sldMkLst>
          <pc:docMk/>
          <pc:sldMk cId="3306219172" sldId="2145706306"/>
        </pc:sldMkLst>
        <pc:spChg chg="add mod">
          <ac:chgData name="Graf Thomas, INI-NET-VNC-HCS" userId="487bc3e3-9ce7-4cdd-b7b4-8899ea88d289" providerId="ADAL" clId="{3663A84C-79C5-48AF-B3E1-03B433D898CA}" dt="2024-09-06T09:24:07.075" v="357" actId="255"/>
          <ac:spMkLst>
            <pc:docMk/>
            <pc:sldMk cId="3306219172" sldId="2145706306"/>
            <ac:spMk id="2" creationId="{EA940073-BABF-D950-98D0-5E0D4F9449C1}"/>
          </ac:spMkLst>
        </pc:spChg>
        <pc:spChg chg="add del mod">
          <ac:chgData name="Graf Thomas, INI-NET-VNC-HCS" userId="487bc3e3-9ce7-4cdd-b7b4-8899ea88d289" providerId="ADAL" clId="{3663A84C-79C5-48AF-B3E1-03B433D898CA}" dt="2024-09-06T09:05:44.939" v="182" actId="478"/>
          <ac:spMkLst>
            <pc:docMk/>
            <pc:sldMk cId="3306219172" sldId="2145706306"/>
            <ac:spMk id="5" creationId="{EE9723A6-A878-02B2-3124-AA88C15963EE}"/>
          </ac:spMkLst>
        </pc:spChg>
        <pc:spChg chg="del mod">
          <ac:chgData name="Graf Thomas, INI-NET-VNC-HCS" userId="487bc3e3-9ce7-4cdd-b7b4-8899ea88d289" providerId="ADAL" clId="{3663A84C-79C5-48AF-B3E1-03B433D898CA}" dt="2024-09-06T09:05:42.769" v="181" actId="478"/>
          <ac:spMkLst>
            <pc:docMk/>
            <pc:sldMk cId="3306219172" sldId="214570630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4:44.082" v="653" actId="255"/>
          <ac:spMkLst>
            <pc:docMk/>
            <pc:sldMk cId="3306219172" sldId="2145706306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11:34:44.082" v="653" actId="255"/>
          <ac:spMkLst>
            <pc:docMk/>
            <pc:sldMk cId="3306219172" sldId="2145706306"/>
            <ac:spMk id="15" creationId="{B5CDDA56-B5D8-4C49-8CCA-DCA4A19F195F}"/>
          </ac:spMkLst>
        </pc:sp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6" creationId="{F3646253-B1D6-64B2-2FE8-2FF8BE633839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8" creationId="{8425D40A-A485-E0F3-DAFF-6A6B93C45C5D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21" creationId="{8C8A0974-3500-8B35-B52C-69FCA5111975}"/>
          </ac:picMkLst>
        </pc:picChg>
      </pc:sldChg>
      <pc:sldChg chg="add del">
        <pc:chgData name="Graf Thomas, INI-NET-VNC-HCS" userId="487bc3e3-9ce7-4cdd-b7b4-8899ea88d289" providerId="ADAL" clId="{3663A84C-79C5-48AF-B3E1-03B433D898CA}" dt="2024-09-06T09:08:14.389" v="235" actId="47"/>
        <pc:sldMkLst>
          <pc:docMk/>
          <pc:sldMk cId="2716379569" sldId="2145706307"/>
        </pc:sldMkLst>
      </pc:sldChg>
      <pc:sldChg chg="addSp delSp modSp add mod ord">
        <pc:chgData name="Graf Thomas, INI-NET-VNC-HCS" userId="487bc3e3-9ce7-4cdd-b7b4-8899ea88d289" providerId="ADAL" clId="{3663A84C-79C5-48AF-B3E1-03B433D898CA}" dt="2024-09-06T09:49:21.862" v="634" actId="478"/>
        <pc:sldMkLst>
          <pc:docMk/>
          <pc:sldMk cId="761850042" sldId="2145706308"/>
        </pc:sldMkLst>
        <pc:spChg chg="add del mod">
          <ac:chgData name="Graf Thomas, INI-NET-VNC-HCS" userId="487bc3e3-9ce7-4cdd-b7b4-8899ea88d289" providerId="ADAL" clId="{3663A84C-79C5-48AF-B3E1-03B433D898CA}" dt="2024-09-06T09:28:55.937" v="487" actId="478"/>
          <ac:spMkLst>
            <pc:docMk/>
            <pc:sldMk cId="761850042" sldId="2145706308"/>
            <ac:spMk id="4" creationId="{E7ED4C68-26EE-0AAE-EC5C-513DDB6FFD1F}"/>
          </ac:spMkLst>
        </pc:spChg>
        <pc:spChg chg="add mod">
          <ac:chgData name="Graf Thomas, INI-NET-VNC-HCS" userId="487bc3e3-9ce7-4cdd-b7b4-8899ea88d289" providerId="ADAL" clId="{3663A84C-79C5-48AF-B3E1-03B433D898CA}" dt="2024-09-06T09:29:03.027" v="492" actId="20577"/>
          <ac:spMkLst>
            <pc:docMk/>
            <pc:sldMk cId="761850042" sldId="2145706308"/>
            <ac:spMk id="6" creationId="{7AA953A5-9F19-5DB2-A481-3AE52A5FE9B9}"/>
          </ac:spMkLst>
        </pc:spChg>
        <pc:spChg chg="del">
          <ac:chgData name="Graf Thomas, INI-NET-VNC-HCS" userId="487bc3e3-9ce7-4cdd-b7b4-8899ea88d289" providerId="ADAL" clId="{3663A84C-79C5-48AF-B3E1-03B433D898CA}" dt="2024-09-06T09:28:53.687" v="486" actId="478"/>
          <ac:spMkLst>
            <pc:docMk/>
            <pc:sldMk cId="761850042" sldId="2145706308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59.827" v="352" actId="20577"/>
          <ac:spMkLst>
            <pc:docMk/>
            <pc:sldMk cId="761850042" sldId="2145706308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57.428" v="350" actId="20577"/>
          <ac:spMkLst>
            <pc:docMk/>
            <pc:sldMk cId="761850042" sldId="2145706308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9:10.353" v="508" actId="1036"/>
          <ac:picMkLst>
            <pc:docMk/>
            <pc:sldMk cId="761850042" sldId="2145706308"/>
            <ac:picMk id="5" creationId="{9393152E-0157-7964-B42D-D4B510D33ADC}"/>
          </ac:picMkLst>
        </pc:picChg>
        <pc:picChg chg="del mod">
          <ac:chgData name="Graf Thomas, INI-NET-VNC-HCS" userId="487bc3e3-9ce7-4cdd-b7b4-8899ea88d289" providerId="ADAL" clId="{3663A84C-79C5-48AF-B3E1-03B433D898CA}" dt="2024-09-06T09:49:21.862" v="634" actId="478"/>
          <ac:picMkLst>
            <pc:docMk/>
            <pc:sldMk cId="761850042" sldId="2145706308"/>
            <ac:picMk id="7" creationId="{6A215AF2-42A6-BA50-3B19-DFA527BA3BE2}"/>
          </ac:picMkLst>
        </pc:picChg>
        <pc:picChg chg="add mod ord">
          <ac:chgData name="Graf Thomas, INI-NET-VNC-HCS" userId="487bc3e3-9ce7-4cdd-b7b4-8899ea88d289" providerId="ADAL" clId="{3663A84C-79C5-48AF-B3E1-03B433D898CA}" dt="2024-09-06T09:49:19.684" v="633" actId="167"/>
          <ac:picMkLst>
            <pc:docMk/>
            <pc:sldMk cId="761850042" sldId="2145706308"/>
            <ac:picMk id="10" creationId="{96895521-5CD0-D76C-CDE6-2F48DF438337}"/>
          </ac:picMkLst>
        </pc:picChg>
      </pc:sldChg>
      <pc:sldChg chg="addSp delSp modSp add mod ord">
        <pc:chgData name="Graf Thomas, INI-NET-VNC-HCS" userId="487bc3e3-9ce7-4cdd-b7b4-8899ea88d289" providerId="ADAL" clId="{3663A84C-79C5-48AF-B3E1-03B433D898CA}" dt="2024-09-06T09:41:50.337" v="619" actId="1036"/>
        <pc:sldMkLst>
          <pc:docMk/>
          <pc:sldMk cId="4182975672" sldId="2145706309"/>
        </pc:sldMkLst>
        <pc:spChg chg="add del mod">
          <ac:chgData name="Graf Thomas, INI-NET-VNC-HCS" userId="487bc3e3-9ce7-4cdd-b7b4-8899ea88d289" providerId="ADAL" clId="{3663A84C-79C5-48AF-B3E1-03B433D898CA}" dt="2024-09-06T09:29:30.457" v="511" actId="478"/>
          <ac:spMkLst>
            <pc:docMk/>
            <pc:sldMk cId="4182975672" sldId="2145706309"/>
            <ac:spMk id="6" creationId="{5FCDF15E-00B2-7DCE-CC18-7733D12BA44A}"/>
          </ac:spMkLst>
        </pc:spChg>
        <pc:spChg chg="add mod">
          <ac:chgData name="Graf Thomas, INI-NET-VNC-HCS" userId="487bc3e3-9ce7-4cdd-b7b4-8899ea88d289" providerId="ADAL" clId="{3663A84C-79C5-48AF-B3E1-03B433D898CA}" dt="2024-09-06T09:29:34.874" v="516" actId="20577"/>
          <ac:spMkLst>
            <pc:docMk/>
            <pc:sldMk cId="4182975672" sldId="2145706309"/>
            <ac:spMk id="7" creationId="{6AFA44BB-0B8E-A014-8B61-F95C7B4CCE5C}"/>
          </ac:spMkLst>
        </pc:spChg>
        <pc:spChg chg="mod">
          <ac:chgData name="Graf Thomas, INI-NET-VNC-HCS" userId="487bc3e3-9ce7-4cdd-b7b4-8899ea88d289" providerId="ADAL" clId="{3663A84C-79C5-48AF-B3E1-03B433D898CA}" dt="2024-09-06T09:23:15.946" v="354" actId="20577"/>
          <ac:spMkLst>
            <pc:docMk/>
            <pc:sldMk cId="4182975672" sldId="2145706309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6.863" v="87" actId="478"/>
          <ac:spMkLst>
            <pc:docMk/>
            <pc:sldMk cId="4182975672" sldId="2145706309"/>
            <ac:spMk id="24" creationId="{7F0854E4-A574-BB47-B958-0EBEDADE71C3}"/>
          </ac:spMkLst>
        </pc:spChg>
        <pc:spChg chg="del">
          <ac:chgData name="Graf Thomas, INI-NET-VNC-HCS" userId="487bc3e3-9ce7-4cdd-b7b4-8899ea88d289" providerId="ADAL" clId="{3663A84C-79C5-48AF-B3E1-03B433D898CA}" dt="2024-09-06T09:29:28.118" v="510" actId="478"/>
          <ac:spMkLst>
            <pc:docMk/>
            <pc:sldMk cId="4182975672" sldId="2145706309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38.290" v="517" actId="478"/>
          <ac:spMkLst>
            <pc:docMk/>
            <pc:sldMk cId="4182975672" sldId="2145706309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30:00.158" v="545" actId="1035"/>
          <ac:picMkLst>
            <pc:docMk/>
            <pc:sldMk cId="4182975672" sldId="2145706309"/>
            <ac:picMk id="9" creationId="{D0E3D6DA-F05A-A042-9BB1-43DA4A080FBB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5" creationId="{09EEB8C2-3C26-AE84-7583-9F97772A05B7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9" creationId="{4D4B509E-06C9-6731-8CB3-FBF8C59AFA2F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21" creationId="{6AF0FEA3-FE3E-FF99-A67A-1B15F237A58A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11:43:39.886" v="734" actId="255"/>
        <pc:sldMkLst>
          <pc:docMk/>
          <pc:sldMk cId="1513516827" sldId="2145706311"/>
        </pc:sldMkLst>
        <pc:spChg chg="mod">
          <ac:chgData name="Graf Thomas, INI-NET-VNC-HCS" userId="487bc3e3-9ce7-4cdd-b7b4-8899ea88d289" providerId="ADAL" clId="{3663A84C-79C5-48AF-B3E1-03B433D898CA}" dt="2024-09-06T11:43:39.886" v="734" actId="255"/>
          <ac:spMkLst>
            <pc:docMk/>
            <pc:sldMk cId="1513516827" sldId="2145706311"/>
            <ac:spMk id="2" creationId="{9F035C53-0622-4E84-36C1-A162A2A1A2E8}"/>
          </ac:spMkLst>
        </pc:spChg>
        <pc:spChg chg="add mod">
          <ac:chgData name="Graf Thomas, INI-NET-VNC-HCS" userId="487bc3e3-9ce7-4cdd-b7b4-8899ea88d289" providerId="ADAL" clId="{3663A84C-79C5-48AF-B3E1-03B433D898CA}" dt="2024-09-06T11:43:34.899" v="733" actId="1076"/>
          <ac:spMkLst>
            <pc:docMk/>
            <pc:sldMk cId="1513516827" sldId="2145706311"/>
            <ac:spMk id="4" creationId="{D105B84F-E2E8-C7FC-70E4-98C0BD4BB518}"/>
          </ac:spMkLst>
        </pc:spChg>
        <pc:spChg chg="del mod">
          <ac:chgData name="Graf Thomas, INI-NET-VNC-HCS" userId="487bc3e3-9ce7-4cdd-b7b4-8899ea88d289" providerId="ADAL" clId="{3663A84C-79C5-48AF-B3E1-03B433D898CA}" dt="2024-09-06T09:09:06.386" v="246" actId="478"/>
          <ac:spMkLst>
            <pc:docMk/>
            <pc:sldMk cId="1513516827" sldId="2145706311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09:09.955" v="247" actId="478"/>
          <ac:spMkLst>
            <pc:docMk/>
            <pc:sldMk cId="1513516827" sldId="2145706311"/>
            <ac:spMk id="9" creationId="{6D9AB3CF-7A58-2E4A-0720-C9C2055990E6}"/>
          </ac:spMkLst>
        </pc:spChg>
        <pc:spChg chg="mod">
          <ac:chgData name="Graf Thomas, INI-NET-VNC-HCS" userId="487bc3e3-9ce7-4cdd-b7b4-8899ea88d289" providerId="ADAL" clId="{3663A84C-79C5-48AF-B3E1-03B433D898CA}" dt="2024-09-06T11:43:39.886" v="734" actId="255"/>
          <ac:spMkLst>
            <pc:docMk/>
            <pc:sldMk cId="1513516827" sldId="2145706311"/>
            <ac:spMk id="16" creationId="{E014DA17-F44A-D10B-19AB-E751DE2ED48E}"/>
          </ac:spMkLst>
        </pc:sp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5" creationId="{8BF5D646-7A91-F311-56BC-C755F8A8E45F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7" creationId="{E05D19DE-54D2-07EE-C061-194B9D2B48A9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11" creationId="{6BE03110-5B38-7B2E-DDF4-4FDF0248A04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4:55.247" v="654" actId="255"/>
        <pc:sldMkLst>
          <pc:docMk/>
          <pc:sldMk cId="2039079038" sldId="2145706312"/>
        </pc:sldMkLst>
        <pc:spChg chg="mod">
          <ac:chgData name="Graf Thomas, INI-NET-VNC-HCS" userId="487bc3e3-9ce7-4cdd-b7b4-8899ea88d289" providerId="ADAL" clId="{3663A84C-79C5-48AF-B3E1-03B433D898CA}" dt="2024-09-06T09:24:11.671" v="358" actId="255"/>
          <ac:spMkLst>
            <pc:docMk/>
            <pc:sldMk cId="2039079038" sldId="2145706312"/>
            <ac:spMk id="2" creationId="{EA940073-BABF-D950-98D0-5E0D4F9449C1}"/>
          </ac:spMkLst>
        </pc:spChg>
        <pc:spChg chg="mod">
          <ac:chgData name="Graf Thomas, INI-NET-VNC-HCS" userId="487bc3e3-9ce7-4cdd-b7b4-8899ea88d289" providerId="ADAL" clId="{3663A84C-79C5-48AF-B3E1-03B433D898CA}" dt="2024-09-06T11:34:55.247" v="654" actId="255"/>
          <ac:spMkLst>
            <pc:docMk/>
            <pc:sldMk cId="2039079038" sldId="2145706312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11:34:55.247" v="654" actId="255"/>
          <ac:spMkLst>
            <pc:docMk/>
            <pc:sldMk cId="2039079038" sldId="2145706312"/>
            <ac:spMk id="15" creationId="{B5CDDA56-B5D8-4C49-8CCA-DCA4A19F195F}"/>
          </ac:spMkLst>
        </pc:sp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4" creationId="{A78568E5-4ACE-41BC-71F5-8048916B07C2}"/>
          </ac:picMkLst>
        </pc:pic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5" creationId="{EDB634CA-C4B2-5D9E-CB74-28E14E0319FA}"/>
          </ac:picMkLst>
        </pc:picChg>
        <pc:picChg chg="add del">
          <ac:chgData name="Graf Thomas, INI-NET-VNC-HCS" userId="487bc3e3-9ce7-4cdd-b7b4-8899ea88d289" providerId="ADAL" clId="{3663A84C-79C5-48AF-B3E1-03B433D898CA}" dt="2024-09-06T09:07:57.618" v="225" actId="478"/>
          <ac:picMkLst>
            <pc:docMk/>
            <pc:sldMk cId="2039079038" sldId="2145706312"/>
            <ac:picMk id="16" creationId="{F3646253-B1D6-64B2-2FE8-2FF8BE633839}"/>
          </ac:picMkLst>
        </pc:picChg>
        <pc:picChg chg="add del">
          <ac:chgData name="Graf Thomas, INI-NET-VNC-HCS" userId="487bc3e3-9ce7-4cdd-b7b4-8899ea88d289" providerId="ADAL" clId="{3663A84C-79C5-48AF-B3E1-03B433D898CA}" dt="2024-09-06T09:07:56.670" v="224" actId="478"/>
          <ac:picMkLst>
            <pc:docMk/>
            <pc:sldMk cId="2039079038" sldId="2145706312"/>
            <ac:picMk id="18" creationId="{8425D40A-A485-E0F3-DAFF-6A6B93C45C5D}"/>
          </ac:picMkLst>
        </pc:picChg>
        <pc:picChg chg="add del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21" creationId="{8C8A0974-3500-8B35-B52C-69FCA5111975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53:39.677" v="1053" actId="20577"/>
        <pc:sldMkLst>
          <pc:docMk/>
          <pc:sldMk cId="1612286370" sldId="2145706313"/>
        </pc:sldMkLst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2" creationId="{9F035C53-0622-4E84-36C1-A162A2A1A2E8}"/>
          </ac:spMkLst>
        </pc:spChg>
        <pc:spChg chg="mod">
          <ac:chgData name="Graf Thomas, INI-NET-VNC-HCS" userId="487bc3e3-9ce7-4cdd-b7b4-8899ea88d289" providerId="ADAL" clId="{3663A84C-79C5-48AF-B3E1-03B433D898CA}" dt="2024-09-06T11:44:00.461" v="737" actId="2711"/>
          <ac:spMkLst>
            <pc:docMk/>
            <pc:sldMk cId="1612286370" sldId="2145706313"/>
            <ac:spMk id="3" creationId="{9690665C-8566-4537-9D7A-7F19909CBCF1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4" creationId="{D105B84F-E2E8-C7FC-70E4-98C0BD4BB518}"/>
          </ac:spMkLst>
        </pc:spChg>
        <pc:spChg chg="add mod">
          <ac:chgData name="Graf Thomas, INI-NET-VNC-HCS" userId="487bc3e3-9ce7-4cdd-b7b4-8899ea88d289" providerId="ADAL" clId="{3663A84C-79C5-48AF-B3E1-03B433D898CA}" dt="2024-09-06T11:49:01.169" v="872" actId="12"/>
          <ac:spMkLst>
            <pc:docMk/>
            <pc:sldMk cId="1612286370" sldId="2145706313"/>
            <ac:spMk id="6" creationId="{E85B45BD-E09D-E836-3E9D-2373182A6553}"/>
          </ac:spMkLst>
        </pc:spChg>
        <pc:spChg chg="add mod">
          <ac:chgData name="Graf Thomas, INI-NET-VNC-HCS" userId="487bc3e3-9ce7-4cdd-b7b4-8899ea88d289" providerId="ADAL" clId="{3663A84C-79C5-48AF-B3E1-03B433D898CA}" dt="2024-09-06T11:53:39.677" v="1053" actId="20577"/>
          <ac:spMkLst>
            <pc:docMk/>
            <pc:sldMk cId="1612286370" sldId="2145706313"/>
            <ac:spMk id="8" creationId="{295D4D70-D5AA-3C64-DE30-E3CD42B4CF62}"/>
          </ac:spMkLst>
        </pc:spChg>
        <pc:spChg chg="add del mod">
          <ac:chgData name="Graf Thomas, INI-NET-VNC-HCS" userId="487bc3e3-9ce7-4cdd-b7b4-8899ea88d289" providerId="ADAL" clId="{3663A84C-79C5-48AF-B3E1-03B433D898CA}" dt="2024-09-06T11:47:14.037" v="860" actId="478"/>
          <ac:spMkLst>
            <pc:docMk/>
            <pc:sldMk cId="1612286370" sldId="2145706313"/>
            <ac:spMk id="9" creationId="{B046A222-B260-412D-E33D-3DB670CCDC19}"/>
          </ac:spMkLst>
        </pc:spChg>
        <pc:spChg chg="add del mod">
          <ac:chgData name="Graf Thomas, INI-NET-VNC-HCS" userId="487bc3e3-9ce7-4cdd-b7b4-8899ea88d289" providerId="ADAL" clId="{3663A84C-79C5-48AF-B3E1-03B433D898CA}" dt="2024-09-06T11:47:14.037" v="860" actId="478"/>
          <ac:spMkLst>
            <pc:docMk/>
            <pc:sldMk cId="1612286370" sldId="2145706313"/>
            <ac:spMk id="10" creationId="{75035976-D8AE-FB19-678B-F02F92D1EC4D}"/>
          </ac:spMkLst>
        </pc:spChg>
        <pc:spChg chg="add mod">
          <ac:chgData name="Graf Thomas, INI-NET-VNC-HCS" userId="487bc3e3-9ce7-4cdd-b7b4-8899ea88d289" providerId="ADAL" clId="{3663A84C-79C5-48AF-B3E1-03B433D898CA}" dt="2024-09-06T11:47:06.587" v="849" actId="14100"/>
          <ac:spMkLst>
            <pc:docMk/>
            <pc:sldMk cId="1612286370" sldId="2145706313"/>
            <ac:spMk id="12" creationId="{45D6B333-F8C7-5EB8-7419-1104B0FD9B73}"/>
          </ac:spMkLst>
        </pc:spChg>
        <pc:spChg chg="add mod">
          <ac:chgData name="Graf Thomas, INI-NET-VNC-HCS" userId="487bc3e3-9ce7-4cdd-b7b4-8899ea88d289" providerId="ADAL" clId="{3663A84C-79C5-48AF-B3E1-03B433D898CA}" dt="2024-09-06T11:49:36.751" v="875" actId="12"/>
          <ac:spMkLst>
            <pc:docMk/>
            <pc:sldMk cId="1612286370" sldId="2145706313"/>
            <ac:spMk id="13" creationId="{BCE510F7-3516-7C5A-5D34-D703B62658D7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16" creationId="{E014DA17-F44A-D10B-19AB-E751DE2ED48E}"/>
          </ac:spMkLst>
        </pc:sp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5" creationId="{8BF5D646-7A91-F311-56BC-C755F8A8E45F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7" creationId="{E05D19DE-54D2-07EE-C061-194B9D2B48A9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11" creationId="{6BE03110-5B38-7B2E-DDF4-4FDF0248A040}"/>
          </ac:picMkLst>
        </pc:picChg>
      </pc:sldChg>
      <pc:sldChg chg="new del">
        <pc:chgData name="Graf Thomas, INI-NET-VNC-HCS" userId="487bc3e3-9ce7-4cdd-b7b4-8899ea88d289" providerId="ADAL" clId="{3663A84C-79C5-48AF-B3E1-03B433D898CA}" dt="2024-09-06T09:34:48.354" v="568" actId="47"/>
        <pc:sldMkLst>
          <pc:docMk/>
          <pc:sldMk cId="2890628316" sldId="2145706313"/>
        </pc:sldMkLst>
      </pc:sldChg>
      <pc:sldMasterChg chg="del delSldLayout">
        <pc:chgData name="Graf Thomas, INI-NET-VNC-HCS" userId="487bc3e3-9ce7-4cdd-b7b4-8899ea88d289" providerId="ADAL" clId="{3663A84C-79C5-48AF-B3E1-03B433D898CA}" dt="2024-09-06T09:35:09.675" v="572" actId="47"/>
        <pc:sldMasterMkLst>
          <pc:docMk/>
          <pc:sldMasterMk cId="3268636199" sldId="2147483662"/>
        </pc:sldMasterMkLst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254591028" sldId="214748366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36434412" sldId="214748366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505846313" sldId="214748366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83358155" sldId="214748366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120197054" sldId="214748366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661939946" sldId="214748366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32387513" sldId="214748366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320376102" sldId="2147483670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753575703" sldId="2147483671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73809381" sldId="2147483672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568194469" sldId="214748367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979364937" sldId="214748367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65497551" sldId="214748367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329757606" sldId="214748367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281411031" sldId="214748367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287458380" sldId="214748367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24189724" sldId="214748367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180311067" sldId="214748368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73F-42EE-BD33-5E7E33FA97E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73F-42EE-BD33-5E7E33FA97E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73F-42EE-BD33-5E7E33FA97E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C73F-42EE-BD33-5E7E33FA97EB}"/>
              </c:ext>
            </c:extLst>
          </c:dPt>
          <c:cat>
            <c:strRef>
              <c:f>Tabelle1!$A$2:$A$5</c:f>
              <c:strCache>
                <c:ptCount val="4"/>
                <c:pt idx="0">
                  <c:v>Correct</c:v>
                </c:pt>
                <c:pt idx="1">
                  <c:v>Improve</c:v>
                </c:pt>
                <c:pt idx="2">
                  <c:v>False</c:v>
                </c:pt>
                <c:pt idx="3">
                  <c:v>Inventory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19</c:v>
                </c:pt>
                <c:pt idx="1">
                  <c:v>15</c:v>
                </c:pt>
                <c:pt idx="2">
                  <c:v>14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3F-42EE-BD33-5E7E33FA9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73F-42EE-BD33-5E7E33FA97E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73F-42EE-BD33-5E7E33FA97EB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73F-42EE-BD33-5E7E33FA97EB}"/>
              </c:ext>
            </c:extLst>
          </c:dPt>
          <c:cat>
            <c:strRef>
              <c:f>Tabelle1!$A$2:$A$4</c:f>
              <c:strCache>
                <c:ptCount val="3"/>
                <c:pt idx="0">
                  <c:v>default strategy</c:v>
                </c:pt>
                <c:pt idx="1">
                  <c:v>topology change</c:v>
                </c:pt>
                <c:pt idx="2">
                  <c:v>other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3F-42EE-BD33-5E7E33FA9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73F-42EE-BD33-5E7E33FA97E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73F-42EE-BD33-5E7E33FA97EB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73F-42EE-BD33-5E7E33FA97E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C73F-42EE-BD33-5E7E33FA97EB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C26-4FE9-A8E4-C72A73310D41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C26-4FE9-A8E4-C72A73310D41}"/>
              </c:ext>
            </c:extLst>
          </c:dPt>
          <c:cat>
            <c:strRef>
              <c:f>Tabelle1!$A$2:$A$7</c:f>
              <c:strCache>
                <c:ptCount val="6"/>
                <c:pt idx="0">
                  <c:v>Network Telemetry Enhancements at Vendor</c:v>
                </c:pt>
                <c:pt idx="1">
                  <c:v>Anomaly Detection Enhancements </c:v>
                </c:pt>
                <c:pt idx="2">
                  <c:v>Swisscom Transformation</c:v>
                </c:pt>
                <c:pt idx="3">
                  <c:v>Network Telemetry Enhancements at IETF</c:v>
                </c:pt>
                <c:pt idx="4">
                  <c:v>Daisy Team Backlog</c:v>
                </c:pt>
                <c:pt idx="5">
                  <c:v>Network Team backlog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16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3F-42EE-BD33-5E7E33FA9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59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0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4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78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75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538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0000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19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79091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53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21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43847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22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004800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23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38546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24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36326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25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35774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26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607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0778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2390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57841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6865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22019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34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54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07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4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7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3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s://pivot.app.zhh.sbd.corproot.net/pivot/d/781f97b517809ebd1e/Daisy_Dev_Bl_Stream_Alert_Flatte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3.svg"/><Relationship Id="rId4" Type="http://schemas.openxmlformats.org/officeDocument/2006/relationships/hyperlink" Target="https://pivot.app.zhh.sbd.corproot.net/pivot/d/781f97b517809ebd1e/Daisy_Dev_Bl_Stream_Alert_Flatten" TargetMode="Externa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3.svg"/><Relationship Id="rId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01. March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94886-F04C-6343-04B6-F4EAE1B3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5" y="1309677"/>
            <a:ext cx="6266758" cy="4981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recognized BGP peering state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check recognized Interface state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check did not apply.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recognize flow spike increase.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interface and BGP topology change and flow count spike.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Use Case 2</a:t>
            </a:r>
            <a:r>
              <a:rPr lang="de-CH" sz="2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– Network Anomaly Detection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12x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0.91/1.00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0.43/0.98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1" y="4697709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343789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5640374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5994413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8">
            <a:extLst>
              <a:ext uri="{FF2B5EF4-FFF2-40B4-BE49-F238E27FC236}">
                <a16:creationId xmlns:a16="http://schemas.microsoft.com/office/drawing/2014/main" id="{4760E189-4F8E-D099-1DEC-20B5D7680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337665"/>
            <a:ext cx="409069" cy="409069"/>
          </a:xfrm>
          <a:prstGeom prst="rect">
            <a:avLst/>
          </a:prstGeom>
        </p:spPr>
      </p:pic>
      <p:pic>
        <p:nvPicPr>
          <p:cNvPr id="32" name="Grafik 8">
            <a:extLst>
              <a:ext uri="{FF2B5EF4-FFF2-40B4-BE49-F238E27FC236}">
                <a16:creationId xmlns:a16="http://schemas.microsoft.com/office/drawing/2014/main" id="{0CC6F581-A7FF-5545-93BC-7E9313A8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996480"/>
            <a:ext cx="409069" cy="409069"/>
          </a:xfrm>
          <a:prstGeom prst="rect">
            <a:avLst/>
          </a:prstGeom>
        </p:spPr>
      </p:pic>
      <p:pic>
        <p:nvPicPr>
          <p:cNvPr id="33" name="Grafik 8">
            <a:extLst>
              <a:ext uri="{FF2B5EF4-FFF2-40B4-BE49-F238E27FC236}">
                <a16:creationId xmlns:a16="http://schemas.microsoft.com/office/drawing/2014/main" id="{6B17A72E-6B96-FAD3-010D-E0D5F8541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4051629"/>
            <a:ext cx="409069" cy="4090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65A80A5-4A1F-B7CD-31FC-1CB19E685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5799" y="3524168"/>
            <a:ext cx="410400" cy="410400"/>
          </a:xfrm>
          <a:prstGeom prst="rect">
            <a:avLst/>
          </a:prstGeom>
        </p:spPr>
      </p:pic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DA2EBE-6335-0463-48D5-1619038D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4" y="1147158"/>
            <a:ext cx="6096637" cy="3380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3 – SRv6 Provider Interface State Change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675515" y="1351892"/>
            <a:ext cx="19717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brief missing traffic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volume.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brief flow count change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7A58C01-CF25-5285-2207-A49574B6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24" y="4527511"/>
            <a:ext cx="6096637" cy="15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5CD4C-85B4-1D35-60EB-6EF9AC2A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5" y="1293660"/>
            <a:ext cx="6269972" cy="4981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check did not recognize brief traffic loss.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not recognize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decreased and increased flow count spike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change.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and Flow Count changes are hard to recognize </a:t>
            </a:r>
            <a:r>
              <a:rPr lang="en-US" sz="1200" b="1" dirty="0">
                <a:solidFill>
                  <a:srgbClr val="FF0000"/>
                </a:solidFill>
                <a:latin typeface="TheSans Swisscom Light"/>
              </a:rPr>
              <a:t>when many changes occur in short period of time. Nevertheless, lets investigate wherever we have a chance to improve.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3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16x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0.00/0.00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124714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2163749" y="1499208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2984513" y="1499208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65A80A5-4A1F-B7CD-31FC-1CB19E685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890" y="2255589"/>
            <a:ext cx="410400" cy="410400"/>
          </a:xfrm>
          <a:prstGeom prst="rect">
            <a:avLst/>
          </a:prstGeom>
        </p:spPr>
      </p:pic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2712603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CDF565-9330-89F6-45E7-D6B885E11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948" y="3123003"/>
            <a:ext cx="410400" cy="410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D8BC5DA-CC63-54FB-F338-6EB05E9DE4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429" y="3603900"/>
            <a:ext cx="525183" cy="5251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585D150-33C2-380B-F69F-5897ED7259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428" y="4276891"/>
            <a:ext cx="525183" cy="5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DBCDE-134E-A5CC-373F-4733D142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1157300"/>
            <a:ext cx="6095998" cy="33702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4 – BGP Process Restart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727422" y="1536558"/>
            <a:ext cx="1971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 change in drops or flow count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0B6661E-EEAF-7DB3-6479-EE18BE6E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14" y="4580206"/>
            <a:ext cx="6093045" cy="16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EC7B400-0305-D759-94E2-00457FEE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6" y="1293660"/>
            <a:ext cx="6269972" cy="49738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recognize peering state changes.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long term traffic loss on 64498:2949.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not apply.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and peering state change.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4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19x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1.00/0.00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124714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6096000" y="1593597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5241938" y="1593597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2874528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CDF565-9330-89F6-45E7-D6B885E11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948" y="3284928"/>
            <a:ext cx="410400" cy="410400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7F19AA76-CBA1-9B70-1D95-3830BC7D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139" y="2307929"/>
            <a:ext cx="409069" cy="4090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2CE901-4A54-6069-103A-FCD9F3336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308" y="3790125"/>
            <a:ext cx="410400" cy="410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69B452F-A85D-859C-AF7C-82F3B234D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4379478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6432C-F5F7-FF17-F6AE-7E25731D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1157301"/>
            <a:ext cx="6199444" cy="34229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5– IS-IS Process Restart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727422" y="1536558"/>
            <a:ext cx="1971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drop adjacency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brief 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655405-A014-7D5D-2566-0B7B7B1CC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62" y="4628889"/>
            <a:ext cx="6199444" cy="16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69B673-C711-1E47-0444-1EF59B38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6" y="1293660"/>
            <a:ext cx="6345745" cy="49886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long term traffic loss on 64498:2949.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not apply.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change, and traffic drop spike.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5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19x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.00/0.00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124714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4895850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3940188" y="1593597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2693553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CDF565-9330-89F6-45E7-D6B885E11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948" y="2256228"/>
            <a:ext cx="410400" cy="410400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7F19AA76-CBA1-9B70-1D95-3830BC7D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139" y="3193754"/>
            <a:ext cx="409069" cy="4090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2CE901-4A54-6069-103A-FCD9F3336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308" y="3790125"/>
            <a:ext cx="410400" cy="410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69B452F-A85D-859C-AF7C-82F3B234D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4379478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5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AED79-41BD-85D7-6D90-E215071F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2" y="1157301"/>
            <a:ext cx="6254594" cy="34715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6– RSP Failover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727422" y="1536558"/>
            <a:ext cx="197172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 and missing traffic during blackholing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drop unknown at recovery and reduced flow count during blackholing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CA6B2-3AED-6E0B-F66E-0CE3E246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62" y="4618591"/>
            <a:ext cx="6254594" cy="16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B4253E-4EF9-949F-2076-203D8A79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2" y="1481765"/>
            <a:ext cx="7735559" cy="42540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5353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IPv6 next-hop index invalid transmit adjacency drops -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669628" y="5811671"/>
            <a:ext cx="867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YANG-Push collected </a:t>
            </a:r>
            <a:br>
              <a:rPr lang="en-US" sz="1200" b="1" dirty="0"/>
            </a:br>
            <a:r>
              <a:rPr lang="en-US" sz="1200" b="1" dirty="0"/>
              <a:t>NPU drop counter (IPv6 next-hop index invalid transmit adjacency) metrics.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956943" y="2743676"/>
            <a:ext cx="18461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egress NPU  drops </a:t>
            </a:r>
            <a:r>
              <a:rPr lang="en-US" sz="1350" b="1" dirty="0"/>
              <a:t>on NPU 4 and 8 on line card 0/0/CPU0 at ipt-zhb790-a-des-02. </a:t>
            </a:r>
            <a:r>
              <a:rPr lang="en-US" sz="1350" b="1" dirty="0">
                <a:solidFill>
                  <a:srgbClr val="92D050"/>
                </a:solidFill>
              </a:rPr>
              <a:t>Measured with YANG-Push.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9341615" y="3155026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5976BB7B-5469-C884-BBF2-889D86860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3146" y="2299585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1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5353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IPFIX does not recognize at ingress the egress drop -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76955" y="4766658"/>
            <a:ext cx="4523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IPFIX collected metrics showing traffic </a:t>
            </a:r>
            <a:r>
              <a:rPr lang="en-US" sz="1200" b="1" dirty="0">
                <a:solidFill>
                  <a:srgbClr val="FF0000"/>
                </a:solidFill>
              </a:rPr>
              <a:t>originated by IPv6 Tunnel source fd7c:3f00:f06::1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/>
              <a:t>(ipt-zhb790-a-des-02).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10168902" y="2131591"/>
            <a:ext cx="18461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that ingress captured traffic is </a:t>
            </a:r>
            <a:r>
              <a:rPr lang="en-US" sz="1350" b="1" dirty="0">
                <a:solidFill>
                  <a:srgbClr val="FF0000"/>
                </a:solidFill>
              </a:rPr>
              <a:t>measured forwarded mistakenly</a:t>
            </a:r>
            <a:r>
              <a:rPr lang="en-US" sz="1350" b="1" dirty="0"/>
              <a:t>, however then dropped at egress on ipt-zhb790-a-des-02. </a:t>
            </a:r>
            <a:r>
              <a:rPr lang="en-US" sz="1350" b="1" dirty="0">
                <a:solidFill>
                  <a:srgbClr val="92D050"/>
                </a:solidFill>
              </a:rPr>
              <a:t>Measured with IPFIX in different parts of the SRv6 domain.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9246365" y="3155026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5976BB7B-5469-C884-BBF2-889D8686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7896" y="2299585"/>
            <a:ext cx="409069" cy="4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7B58A-5004-7F2F-E91C-3711E822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55" y="1659601"/>
            <a:ext cx="4355160" cy="2990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EE99CE-34DF-BCC2-9317-9EF7E8D5A7FF}"/>
              </a:ext>
            </a:extLst>
          </p:cNvPr>
          <p:cNvSpPr/>
          <p:nvPr/>
        </p:nvSpPr>
        <p:spPr>
          <a:xfrm>
            <a:off x="4700092" y="4783666"/>
            <a:ext cx="5331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IPFIX collected metrics showing </a:t>
            </a:r>
            <a:br>
              <a:rPr lang="en-US" sz="1200" b="1" dirty="0"/>
            </a:br>
            <a:r>
              <a:rPr lang="en-US" sz="1200" b="1" dirty="0">
                <a:solidFill>
                  <a:srgbClr val="FF0000"/>
                </a:solidFill>
              </a:rPr>
              <a:t>traffic on Bundle-Ether2000 and Bundle-Ether2100 egress </a:t>
            </a:r>
            <a:r>
              <a:rPr lang="en-US" sz="1200" b="1" dirty="0"/>
              <a:t>(SRv6 P) at </a:t>
            </a:r>
            <a:br>
              <a:rPr lang="en-US" sz="1200" b="1" dirty="0"/>
            </a:br>
            <a:r>
              <a:rPr lang="en-US" sz="1200" b="1" dirty="0"/>
              <a:t>ipt-zhb790-a-des-02 </a:t>
            </a:r>
            <a:r>
              <a:rPr lang="en-US" sz="1200" b="1" dirty="0">
                <a:solidFill>
                  <a:srgbClr val="FF0000"/>
                </a:solidFill>
              </a:rPr>
              <a:t>captured ingress</a:t>
            </a:r>
            <a:r>
              <a:rPr lang="en-US" sz="1200" b="1" dirty="0"/>
              <a:t>.</a:t>
            </a:r>
            <a:endParaRPr lang="de-CH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8444C-6048-D5F6-2AFE-A2CE409E7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092" y="1659601"/>
            <a:ext cx="5331204" cy="292144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4F99C2-A7F2-148D-1554-4A227734E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1463" y="1606408"/>
            <a:ext cx="525183" cy="5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Data Mesh organizes Data in Organizations</a:t>
            </a:r>
            <a:br>
              <a:rPr lang="en-GB" sz="24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59D4D-8F45-E0CB-A7EA-2ADDAC48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4" y="1293660"/>
            <a:ext cx="6280834" cy="49886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recognized peering state changes.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did not apply since IPFIX did not recognize egress drop.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blackholing.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recognize drop spike due to topology change.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change, missing traffic and traffic drop spike.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6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19x L3 VPN'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.00/0.96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5890" y="4688160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3920035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2206922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4614" y="2902849"/>
            <a:ext cx="410400" cy="410400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7F19AA76-CBA1-9B70-1D95-3830BC7D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2364144"/>
            <a:ext cx="409069" cy="4090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2CE901-4A54-6069-103A-FCD9F3336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5998" y="3377577"/>
            <a:ext cx="410400" cy="410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5E3BE-C586-F273-119A-A29892AE9CD4}"/>
              </a:ext>
            </a:extLst>
          </p:cNvPr>
          <p:cNvCxnSpPr>
            <a:cxnSpLocks/>
          </p:cNvCxnSpPr>
          <p:nvPr/>
        </p:nvCxnSpPr>
        <p:spPr bwMode="gray">
          <a:xfrm>
            <a:off x="4188441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8BC7B-84EF-4757-BB8D-0FFE3079C43F}"/>
              </a:ext>
            </a:extLst>
          </p:cNvPr>
          <p:cNvCxnSpPr>
            <a:cxnSpLocks/>
          </p:cNvCxnSpPr>
          <p:nvPr/>
        </p:nvCxnSpPr>
        <p:spPr bwMode="gray">
          <a:xfrm>
            <a:off x="4970913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8">
            <a:extLst>
              <a:ext uri="{FF2B5EF4-FFF2-40B4-BE49-F238E27FC236}">
                <a16:creationId xmlns:a16="http://schemas.microsoft.com/office/drawing/2014/main" id="{3DB12161-31FF-BC9A-10A4-1BD4BC806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4047276"/>
            <a:ext cx="409069" cy="409069"/>
          </a:xfrm>
          <a:prstGeom prst="rect">
            <a:avLst/>
          </a:prstGeom>
        </p:spPr>
      </p:pic>
      <p:pic>
        <p:nvPicPr>
          <p:cNvPr id="13" name="Grafik 8">
            <a:extLst>
              <a:ext uri="{FF2B5EF4-FFF2-40B4-BE49-F238E27FC236}">
                <a16:creationId xmlns:a16="http://schemas.microsoft.com/office/drawing/2014/main" id="{9CCAD9A6-3BC9-D11D-A947-29FB67E68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496189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535347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Missing Traffic doesn't have to be always a Network Incident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442076" y="5489634"/>
            <a:ext cx="10966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Missing Traffic Anomaly Detected based on IPFIX Operational Metrics for 64498:2949.</a:t>
            </a:r>
            <a:endParaRPr lang="de-CH" sz="135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13699-6C66-40EE-E280-3CF5235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6" y="1934699"/>
            <a:ext cx="10966230" cy="33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1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535347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Network Telemetry Packet Analysis at Data Collection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6315150" y="1337201"/>
            <a:ext cx="301002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that YANG-Push Cisco TCP transport session has </a:t>
            </a:r>
            <a:r>
              <a:rPr lang="en-US" sz="1350" b="1" dirty="0">
                <a:solidFill>
                  <a:srgbClr val="92D050"/>
                </a:solidFill>
              </a:rPr>
              <a:t>been re-established in use case 4 (IS-IS process restart) and use case 6 (RSP failover).</a:t>
            </a:r>
            <a:endParaRPr lang="de-CH" sz="135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4826B-EEDD-174D-F2CA-3B11996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5" y="1052656"/>
            <a:ext cx="3432324" cy="187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09685-E25E-A2E8-9AD3-FCCA45E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15" y="2925845"/>
            <a:ext cx="3432324" cy="1882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8B433-5D71-3B10-E950-E36E202BC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414" y="4859365"/>
            <a:ext cx="3432323" cy="18754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4F8DA4-67CB-8AA1-92F9-B1C9DD3327EF}"/>
              </a:ext>
            </a:extLst>
          </p:cNvPr>
          <p:cNvSpPr/>
          <p:nvPr/>
        </p:nvSpPr>
        <p:spPr>
          <a:xfrm>
            <a:off x="6467124" y="3405522"/>
            <a:ext cx="3010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that BMP TCP transport session has been </a:t>
            </a:r>
            <a:r>
              <a:rPr lang="en-US" sz="1350" b="1" dirty="0">
                <a:solidFill>
                  <a:srgbClr val="92D050"/>
                </a:solidFill>
              </a:rPr>
              <a:t>re-established in use case 5 (BGP process restart) and use case 6 (RSP failover).</a:t>
            </a:r>
            <a:endParaRPr lang="de-CH" sz="1350" b="1" dirty="0">
              <a:solidFill>
                <a:srgbClr val="92D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18C20-AD3D-88A9-ECA1-9ADA731A271E}"/>
              </a:ext>
            </a:extLst>
          </p:cNvPr>
          <p:cNvSpPr/>
          <p:nvPr/>
        </p:nvSpPr>
        <p:spPr>
          <a:xfrm>
            <a:off x="6467124" y="5266094"/>
            <a:ext cx="301002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that IPFIX UDP transport session has </a:t>
            </a:r>
            <a:r>
              <a:rPr lang="en-US" sz="1350" b="1" dirty="0">
                <a:solidFill>
                  <a:srgbClr val="92D050"/>
                </a:solidFill>
              </a:rPr>
              <a:t>been terminated when SRv6 P interfaces where shutdown</a:t>
            </a:r>
            <a:r>
              <a:rPr lang="en-US" sz="1350" b="1" dirty="0"/>
              <a:t>.</a:t>
            </a:r>
            <a:endParaRPr lang="de-CH" sz="135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57EBED-77BA-C09C-39A0-487EEA8842E3}"/>
              </a:ext>
            </a:extLst>
          </p:cNvPr>
          <p:cNvCxnSpPr>
            <a:cxnSpLocks/>
          </p:cNvCxnSpPr>
          <p:nvPr/>
        </p:nvCxnSpPr>
        <p:spPr bwMode="gray">
          <a:xfrm flipH="1">
            <a:off x="5832439" y="1763548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89D6A-5090-346F-8BEB-2478BDCCF0EC}"/>
              </a:ext>
            </a:extLst>
          </p:cNvPr>
          <p:cNvCxnSpPr>
            <a:cxnSpLocks/>
          </p:cNvCxnSpPr>
          <p:nvPr/>
        </p:nvCxnSpPr>
        <p:spPr bwMode="gray">
          <a:xfrm flipH="1">
            <a:off x="5846143" y="385730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0E8FB7-0458-028C-8D47-CF28163A8C14}"/>
              </a:ext>
            </a:extLst>
          </p:cNvPr>
          <p:cNvCxnSpPr>
            <a:cxnSpLocks/>
          </p:cNvCxnSpPr>
          <p:nvPr/>
        </p:nvCxnSpPr>
        <p:spPr bwMode="gray">
          <a:xfrm flipH="1">
            <a:off x="5896050" y="562388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5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92024" y="6089904"/>
            <a:ext cx="432048" cy="360000"/>
          </a:xfrm>
        </p:spPr>
        <p:txBody>
          <a:bodyPr/>
          <a:lstStyle/>
          <a:p>
            <a:fld id="{8FF9B0DE-3FEB-4AA0-B465-B80EF7C133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E79FDD6D-9F75-4AFA-82DB-2B96D6D9E01B}"/>
              </a:ext>
            </a:extLst>
          </p:cNvPr>
          <p:cNvSpPr txBox="1">
            <a:spLocks/>
          </p:cNvSpPr>
          <p:nvPr/>
        </p:nvSpPr>
        <p:spPr bwMode="black">
          <a:xfrm>
            <a:off x="5430544" y="512699"/>
            <a:ext cx="6551905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1155"/>
                </a:solidFill>
                <a:latin typeface="+mj-lt"/>
              </a:rPr>
              <a:t>What went well?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1155"/>
                </a:solidFill>
                <a:latin typeface="+mj-lt"/>
              </a:rPr>
              <a:t>IPFIX, BMP and YANG-Push delivered the almost perfect operational view on the impacted network.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1155"/>
                </a:solidFill>
                <a:latin typeface="+mj-lt"/>
              </a:rPr>
              <a:t>Cosmos Bright Lights Network Anomaly Detection was battelled in a series of tests and showed that is more then just ready for production.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It excels in most of the areas. 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We are real-time. 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BGP topology changes within 3 seconds. Interface traffic within 60 seconds. IPFIX flow aggregation within 90 seconds. Network Anomaly Detection within 180 seconds.</a:t>
            </a: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E93810E2-6DE6-4406-AD4F-4A0F58C3FDCE}"/>
              </a:ext>
            </a:extLst>
          </p:cNvPr>
          <p:cNvSpPr txBox="1">
            <a:spLocks/>
          </p:cNvSpPr>
          <p:nvPr/>
        </p:nvSpPr>
        <p:spPr bwMode="black">
          <a:xfrm>
            <a:off x="5452230" y="3455537"/>
            <a:ext cx="6530219" cy="159965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1155"/>
                </a:solidFill>
                <a:latin typeface="+mj-lt"/>
              </a:rPr>
              <a:t>What could be improved?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Detect egress drops on data plane serialization in IPFIX.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Include NPU drop verification in resilience analysis and add semantics in Cisco-IOS-XR-asr9k-np-oper.yang describing drop counter meaning.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Add "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Cisco-IOS-XR-wdsysmon-fd-oper:system-monitoring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/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cpu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-utilization" 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xpath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 in YANG-Push configuration.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Restart of IS-IS process would have no impact if Network Telemetry transport sessions would have been established 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outband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. 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Cisco TAC having access to operative Network Telemetry and network node software process, management plane, tracing data.</a:t>
            </a:r>
          </a:p>
        </p:txBody>
      </p:sp>
      <p:sp>
        <p:nvSpPr>
          <p:cNvPr id="23" name="Freeform 81">
            <a:extLst>
              <a:ext uri="{FF2B5EF4-FFF2-40B4-BE49-F238E27FC236}">
                <a16:creationId xmlns:a16="http://schemas.microsoft.com/office/drawing/2014/main" id="{D8A77483-C2E2-4B4E-A644-4E33880949F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4831556" y="513825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0EAB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2C03B0-BAD5-4D5D-BD4C-716FFCFABBC0}"/>
              </a:ext>
            </a:extLst>
          </p:cNvPr>
          <p:cNvSpPr txBox="1">
            <a:spLocks/>
          </p:cNvSpPr>
          <p:nvPr/>
        </p:nvSpPr>
        <p:spPr bwMode="black">
          <a:xfrm>
            <a:off x="984249" y="1197204"/>
            <a:ext cx="3044825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pc="-50" dirty="0"/>
              <a:t>What to do next?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8CBAA49-8C50-4BBA-B474-64DAD99FD5A0}"/>
              </a:ext>
            </a:extLst>
          </p:cNvPr>
          <p:cNvSpPr txBox="1">
            <a:spLocks/>
          </p:cNvSpPr>
          <p:nvPr/>
        </p:nvSpPr>
        <p:spPr bwMode="black">
          <a:xfrm>
            <a:off x="984251" y="2096430"/>
            <a:ext cx="3235324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Evaluate why in use case 1 BGP topology changes were not recognized.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 dirty="0">
                <a:solidFill>
                  <a:srgbClr val="FF0000"/>
                </a:solidFill>
                <a:latin typeface="+mj-lt"/>
              </a:rPr>
              <a:t>-&gt; Ongoing.</a:t>
            </a:r>
          </a:p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Evaluate if in use case 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Missing traffic and flow count changes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could be detected.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 dirty="0">
                <a:solidFill>
                  <a:srgbClr val="FF0000"/>
                </a:solidFill>
                <a:latin typeface="+mj-lt"/>
              </a:rPr>
              <a:t>-&gt; Ongoing.</a:t>
            </a:r>
          </a:p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Clarify wherever egress IPFIX could have identified drops.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>
                <a:solidFill>
                  <a:srgbClr val="FF0000"/>
                </a:solidFill>
                <a:latin typeface="+mj-lt"/>
              </a:rPr>
              <a:t>-&gt; Done.</a:t>
            </a:r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Persist operational data in TSDB for training purposes. 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 dirty="0">
                <a:solidFill>
                  <a:srgbClr val="FF0000"/>
                </a:solidFill>
                <a:latin typeface="+mj-lt"/>
              </a:rPr>
              <a:t>-&gt; Done.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20" name="Grafik 8">
            <a:extLst>
              <a:ext uri="{FF2B5EF4-FFF2-40B4-BE49-F238E27FC236}">
                <a16:creationId xmlns:a16="http://schemas.microsoft.com/office/drawing/2014/main" id="{CDD8C5D2-B773-43F6-AC51-25C90CB1C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96" y="2067319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542EBDB7-07EC-0AD1-2FC2-338D3BA7E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97" y="1625132"/>
            <a:ext cx="409069" cy="409069"/>
          </a:xfrm>
          <a:prstGeom prst="rect">
            <a:avLst/>
          </a:prstGeom>
        </p:spPr>
      </p:pic>
      <p:pic>
        <p:nvPicPr>
          <p:cNvPr id="22" name="Grafik 8">
            <a:extLst>
              <a:ext uri="{FF2B5EF4-FFF2-40B4-BE49-F238E27FC236}">
                <a16:creationId xmlns:a16="http://schemas.microsoft.com/office/drawing/2014/main" id="{5F1F7C4E-3F37-6140-00C1-7D8517E31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9721" y="2509135"/>
            <a:ext cx="409069" cy="409069"/>
          </a:xfrm>
          <a:prstGeom prst="rect">
            <a:avLst/>
          </a:prstGeom>
        </p:spPr>
      </p:pic>
      <p:sp>
        <p:nvSpPr>
          <p:cNvPr id="24" name="Freeform 86">
            <a:extLst>
              <a:ext uri="{FF2B5EF4-FFF2-40B4-BE49-F238E27FC236}">
                <a16:creationId xmlns:a16="http://schemas.microsoft.com/office/drawing/2014/main" id="{127FE108-E799-456B-944D-5FCC031C5CC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black">
          <a:xfrm>
            <a:off x="4828381" y="3455536"/>
            <a:ext cx="331787" cy="363220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40 w 88"/>
              <a:gd name="T5" fmla="*/ 40 h 88"/>
              <a:gd name="T6" fmla="*/ 36 w 88"/>
              <a:gd name="T7" fmla="*/ 36 h 88"/>
              <a:gd name="T8" fmla="*/ 40 w 88"/>
              <a:gd name="T9" fmla="*/ 32 h 88"/>
              <a:gd name="T10" fmla="*/ 64 w 88"/>
              <a:gd name="T11" fmla="*/ 32 h 88"/>
              <a:gd name="T12" fmla="*/ 68 w 88"/>
              <a:gd name="T13" fmla="*/ 36 h 88"/>
              <a:gd name="T14" fmla="*/ 88 w 88"/>
              <a:gd name="T15" fmla="*/ 36 h 88"/>
              <a:gd name="T16" fmla="*/ 52 w 88"/>
              <a:gd name="T17" fmla="*/ 72 h 88"/>
              <a:gd name="T18" fmla="*/ 30 w 88"/>
              <a:gd name="T19" fmla="*/ 64 h 88"/>
              <a:gd name="T20" fmla="*/ 7 w 88"/>
              <a:gd name="T21" fmla="*/ 87 h 88"/>
              <a:gd name="T22" fmla="*/ 1 w 88"/>
              <a:gd name="T23" fmla="*/ 87 h 88"/>
              <a:gd name="T24" fmla="*/ 1 w 88"/>
              <a:gd name="T25" fmla="*/ 81 h 88"/>
              <a:gd name="T26" fmla="*/ 24 w 88"/>
              <a:gd name="T27" fmla="*/ 58 h 88"/>
              <a:gd name="T28" fmla="*/ 16 w 88"/>
              <a:gd name="T29" fmla="*/ 36 h 88"/>
              <a:gd name="T30" fmla="*/ 52 w 88"/>
              <a:gd name="T31" fmla="*/ 0 h 88"/>
              <a:gd name="T32" fmla="*/ 88 w 88"/>
              <a:gd name="T33" fmla="*/ 36 h 88"/>
              <a:gd name="T34" fmla="*/ 80 w 88"/>
              <a:gd name="T35" fmla="*/ 36 h 88"/>
              <a:gd name="T36" fmla="*/ 52 w 88"/>
              <a:gd name="T37" fmla="*/ 8 h 88"/>
              <a:gd name="T38" fmla="*/ 24 w 88"/>
              <a:gd name="T39" fmla="*/ 36 h 88"/>
              <a:gd name="T40" fmla="*/ 52 w 88"/>
              <a:gd name="T41" fmla="*/ 64 h 88"/>
              <a:gd name="T42" fmla="*/ 80 w 88"/>
              <a:gd name="T4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E61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FE1C7F2-7979-A62A-9378-6CE5A89CC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8865" y="3909998"/>
            <a:ext cx="410400" cy="410400"/>
          </a:xfrm>
          <a:prstGeom prst="rect">
            <a:avLst/>
          </a:prstGeom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BD72153B-2E7C-A072-397B-E18DF215E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0672" y="1015532"/>
            <a:ext cx="409069" cy="4090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C3B2E5-4888-907E-43FB-83D56DD53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8390" y="4367198"/>
            <a:ext cx="410400" cy="410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229AD82-BC3A-A0FC-DAC3-ED92E2DC9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2307" y="5473392"/>
            <a:ext cx="410400" cy="410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6DA5FCD-5D3F-444D-C64B-4559C44D7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2663" y="6096309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36">
            <a:extLst>
              <a:ext uri="{FF2B5EF4-FFF2-40B4-BE49-F238E27FC236}">
                <a16:creationId xmlns:a16="http://schemas.microsoft.com/office/drawing/2014/main" id="{24794628-93B2-4287-8DE8-8D7DA287A7AC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B456E0E-5DDE-4089-9DCE-9AAA5FDE8DF1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r>
              <a:rPr lang="en-US" sz="2200" b="1" dirty="0">
                <a:solidFill>
                  <a:schemeClr val="tx1"/>
                </a:solidFill>
              </a:rPr>
              <a:t>14</a:t>
            </a:r>
          </a:p>
          <a:p>
            <a:r>
              <a:rPr lang="en-US" sz="2000" dirty="0">
                <a:solidFill>
                  <a:schemeClr val="tx1"/>
                </a:solidFill>
              </a:rPr>
              <a:t>Should not have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alerted</a:t>
            </a:r>
          </a:p>
        </p:txBody>
      </p:sp>
      <p:cxnSp>
        <p:nvCxnSpPr>
          <p:cNvPr id="42" name="Gerade Verbindung 36">
            <a:extLst>
              <a:ext uri="{FF2B5EF4-FFF2-40B4-BE49-F238E27FC236}">
                <a16:creationId xmlns:a16="http://schemas.microsoft.com/office/drawing/2014/main" id="{75ED4159-BB32-47C2-A4F6-8479D199AB55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1">
            <a:extLst>
              <a:ext uri="{FF2B5EF4-FFF2-40B4-BE49-F238E27FC236}">
                <a16:creationId xmlns:a16="http://schemas.microsoft.com/office/drawing/2014/main" id="{762036C5-E77B-4751-812A-6832DCE80D84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552944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41">
            <a:extLst>
              <a:ext uri="{FF2B5EF4-FFF2-40B4-BE49-F238E27FC236}">
                <a16:creationId xmlns:a16="http://schemas.microsoft.com/office/drawing/2014/main" id="{4046372C-E408-4192-B828-970B019234EA}"/>
              </a:ext>
            </a:extLst>
          </p:cNvPr>
          <p:cNvCxnSpPr>
            <a:cxnSpLocks/>
          </p:cNvCxnSpPr>
          <p:nvPr/>
        </p:nvCxnSpPr>
        <p:spPr bwMode="gray">
          <a:xfrm>
            <a:off x="737126" y="1945674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79213351-B4A1-499A-80D3-E7334E433E3F}"/>
              </a:ext>
            </a:extLst>
          </p:cNvPr>
          <p:cNvSpPr/>
          <p:nvPr/>
        </p:nvSpPr>
        <p:spPr bwMode="gray">
          <a:xfrm>
            <a:off x="737126" y="1945674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r>
              <a:rPr lang="en-US" sz="2200" b="1" dirty="0">
                <a:solidFill>
                  <a:schemeClr val="tx1"/>
                </a:solidFill>
              </a:rPr>
              <a:t>3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Inventory was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added/removed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EE7777F-2068-4967-99F5-C7AAE9E0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CA8D263-7904-4811-AC9D-A10A3C4D3AF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64D0EFE4-0E47-4FA6-B495-302B113396E3}"/>
              </a:ext>
            </a:extLst>
          </p:cNvPr>
          <p:cNvSpPr/>
          <p:nvPr/>
        </p:nvSpPr>
        <p:spPr bwMode="gray">
          <a:xfrm>
            <a:off x="5750364" y="2552944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19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Works perfectly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7258568-8D29-440F-91D9-B6AC77A42C48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algn="r"/>
            <a:r>
              <a:rPr lang="en-US" sz="2200" b="1" dirty="0">
                <a:solidFill>
                  <a:schemeClr val="tx1"/>
                </a:solidFill>
              </a:rPr>
              <a:t>15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Could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be improved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3F780A5-BEEB-42EF-A88D-19FF59B9485A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51 Alert Notifications since January 9th 2025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E0C8B0E-A4DE-0F83-CE09-A20D71FC3655}"/>
              </a:ext>
            </a:extLst>
          </p:cNvPr>
          <p:cNvSpPr txBox="1">
            <a:spLocks/>
          </p:cNvSpPr>
          <p:nvPr/>
        </p:nvSpPr>
        <p:spPr>
          <a:xfrm>
            <a:off x="1027998" y="332656"/>
            <a:ext cx="9279784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Cosmos Bright Lights Full Scale Summary</a:t>
            </a:r>
            <a:br>
              <a:rPr lang="en-US" dirty="0"/>
            </a:b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With &gt;13'000 L3 VPN's after 16 days and 31 Notifications</a:t>
            </a:r>
          </a:p>
        </p:txBody>
      </p:sp>
      <p:sp>
        <p:nvSpPr>
          <p:cNvPr id="25" name="Inhaltsplatzhalter 1">
            <a:extLst>
              <a:ext uri="{FF2B5EF4-FFF2-40B4-BE49-F238E27FC236}">
                <a16:creationId xmlns:a16="http://schemas.microsoft.com/office/drawing/2014/main" id="{6DC81F34-7EA9-C84D-D7BC-2F5514AC4CE4}"/>
              </a:ext>
            </a:extLst>
          </p:cNvPr>
          <p:cNvSpPr txBox="1">
            <a:spLocks/>
          </p:cNvSpPr>
          <p:nvPr/>
        </p:nvSpPr>
        <p:spPr bwMode="black">
          <a:xfrm>
            <a:off x="8780866" y="1666877"/>
            <a:ext cx="3151601" cy="386108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1155"/>
                </a:solidFill>
                <a:latin typeface="+mj-lt"/>
              </a:rPr>
              <a:t>Key Facts in 2025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b="1" dirty="0"/>
              <a:t>99.92% of the time the analytical conclusions are correct. Not considering false negatives yet.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b="1" dirty="0"/>
              <a:t>Even with &gt;13'000 L3 VPN's monitored, only 0-5 alerts a day, far lower then expected.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The addition and removal of VPN's impacts false positives.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Often, network operation is not aware of the connectivity service topology change or the forwarding impact.</a:t>
            </a:r>
          </a:p>
        </p:txBody>
      </p:sp>
    </p:spTree>
    <p:extLst>
      <p:ext uri="{BB962C8B-B14F-4D97-AF65-F5344CB8AC3E}">
        <p14:creationId xmlns:p14="http://schemas.microsoft.com/office/powerpoint/2010/main" val="69277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36">
            <a:extLst>
              <a:ext uri="{FF2B5EF4-FFF2-40B4-BE49-F238E27FC236}">
                <a16:creationId xmlns:a16="http://schemas.microsoft.com/office/drawing/2014/main" id="{24794628-93B2-4287-8DE8-8D7DA287A7AC}"/>
              </a:ext>
            </a:extLst>
          </p:cNvPr>
          <p:cNvCxnSpPr>
            <a:cxnSpLocks/>
          </p:cNvCxnSpPr>
          <p:nvPr/>
        </p:nvCxnSpPr>
        <p:spPr bwMode="gray">
          <a:xfrm flipV="1">
            <a:off x="1199848" y="2008339"/>
            <a:ext cx="3183598" cy="71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B456E0E-5DDE-4089-9DCE-9AAA5FDE8DF1}"/>
              </a:ext>
            </a:extLst>
          </p:cNvPr>
          <p:cNvSpPr/>
          <p:nvPr/>
        </p:nvSpPr>
        <p:spPr bwMode="gray">
          <a:xfrm>
            <a:off x="1217389" y="2019432"/>
            <a:ext cx="1904647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BMP route-monitoring updates, topology change not detected</a:t>
            </a:r>
          </a:p>
        </p:txBody>
      </p:sp>
      <p:cxnSp>
        <p:nvCxnSpPr>
          <p:cNvPr id="42" name="Gerade Verbindung 36">
            <a:extLst>
              <a:ext uri="{FF2B5EF4-FFF2-40B4-BE49-F238E27FC236}">
                <a16:creationId xmlns:a16="http://schemas.microsoft.com/office/drawing/2014/main" id="{75ED4159-BB32-47C2-A4F6-8479D199AB55}"/>
              </a:ext>
            </a:extLst>
          </p:cNvPr>
          <p:cNvCxnSpPr>
            <a:cxnSpLocks/>
          </p:cNvCxnSpPr>
          <p:nvPr/>
        </p:nvCxnSpPr>
        <p:spPr bwMode="gray">
          <a:xfrm>
            <a:off x="1185482" y="4156540"/>
            <a:ext cx="25505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1">
            <a:extLst>
              <a:ext uri="{FF2B5EF4-FFF2-40B4-BE49-F238E27FC236}">
                <a16:creationId xmlns:a16="http://schemas.microsoft.com/office/drawing/2014/main" id="{762036C5-E77B-4751-812A-6832DCE80D84}"/>
              </a:ext>
            </a:extLst>
          </p:cNvPr>
          <p:cNvCxnSpPr>
            <a:cxnSpLocks/>
          </p:cNvCxnSpPr>
          <p:nvPr/>
        </p:nvCxnSpPr>
        <p:spPr bwMode="gray">
          <a:xfrm flipV="1">
            <a:off x="6018492" y="2238192"/>
            <a:ext cx="1697304" cy="326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EE7777F-2068-4967-99F5-C7AAE9E0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CA8D263-7904-4811-AC9D-A10A3C4D3AF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2203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64D0EFE4-0E47-4FA6-B495-302B113396E3}"/>
              </a:ext>
            </a:extLst>
          </p:cNvPr>
          <p:cNvSpPr/>
          <p:nvPr/>
        </p:nvSpPr>
        <p:spPr bwMode="gray">
          <a:xfrm>
            <a:off x="6353416" y="2238192"/>
            <a:ext cx="1362380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15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7258568-8D29-440F-91D9-B6AC77A42C48}"/>
              </a:ext>
            </a:extLst>
          </p:cNvPr>
          <p:cNvSpPr/>
          <p:nvPr/>
        </p:nvSpPr>
        <p:spPr bwMode="gray">
          <a:xfrm>
            <a:off x="1257626" y="4195960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  <a:p>
            <a:r>
              <a:rPr lang="en-US" dirty="0">
                <a:solidFill>
                  <a:schemeClr val="tx1"/>
                </a:solidFill>
              </a:rPr>
              <a:t>Missing traffic default strategy to sensitive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3F780A5-BEEB-42EF-A88D-19FF59B9485A}"/>
              </a:ext>
            </a:extLst>
          </p:cNvPr>
          <p:cNvSpPr/>
          <p:nvPr/>
        </p:nvSpPr>
        <p:spPr bwMode="gray">
          <a:xfrm>
            <a:off x="373606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29 Alert Notifications to Improve since January 9th 2025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E0C8B0E-A4DE-0F83-CE09-A20D71FC3655}"/>
              </a:ext>
            </a:extLst>
          </p:cNvPr>
          <p:cNvSpPr txBox="1">
            <a:spLocks/>
          </p:cNvSpPr>
          <p:nvPr/>
        </p:nvSpPr>
        <p:spPr>
          <a:xfrm>
            <a:off x="1027998" y="332656"/>
            <a:ext cx="9279784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Cosmos Bright Lights Full Scale Detail</a:t>
            </a:r>
            <a:br>
              <a:rPr lang="en-US" dirty="0"/>
            </a:b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Where to improve</a:t>
            </a:r>
          </a:p>
        </p:txBody>
      </p:sp>
      <p:sp>
        <p:nvSpPr>
          <p:cNvPr id="25" name="Inhaltsplatzhalter 1">
            <a:extLst>
              <a:ext uri="{FF2B5EF4-FFF2-40B4-BE49-F238E27FC236}">
                <a16:creationId xmlns:a16="http://schemas.microsoft.com/office/drawing/2014/main" id="{6DC81F34-7EA9-C84D-D7BC-2F5514AC4CE4}"/>
              </a:ext>
            </a:extLst>
          </p:cNvPr>
          <p:cNvSpPr txBox="1">
            <a:spLocks/>
          </p:cNvSpPr>
          <p:nvPr/>
        </p:nvSpPr>
        <p:spPr bwMode="black">
          <a:xfrm>
            <a:off x="8729758" y="442265"/>
            <a:ext cx="3184602" cy="629443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defRPr/>
            </a:pPr>
            <a:r>
              <a:rPr lang="en-US" sz="2000" b="1" dirty="0">
                <a:solidFill>
                  <a:srgbClr val="001155"/>
                </a:solidFill>
                <a:latin typeface="+mj-lt"/>
              </a:rPr>
              <a:t>Improvements in PI 25-1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b="1" dirty="0"/>
              <a:t>Adjust sensitivity in missing traffic default strategy (already deployed)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Suppress alerts when L3 VPN was removed in inventory.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Add URL's in concern objects.</a:t>
            </a:r>
          </a:p>
          <a:p>
            <a:pPr>
              <a:buClr>
                <a:schemeClr val="accent2"/>
              </a:buClr>
              <a:defRPr/>
            </a:pPr>
            <a:r>
              <a:rPr lang="en-US" sz="2000" b="1" dirty="0">
                <a:solidFill>
                  <a:srgbClr val="001155"/>
                </a:solidFill>
                <a:latin typeface="+mj-lt"/>
              </a:rPr>
              <a:t>Improvements in 2025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Improve profiling for BMP route-monitoring updates.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Implement 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-network-anomaly-semantics information model.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Implement 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-network-anomaly-lifecycle information model.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Establish postmortem system to scale.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Measure false negatives.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898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41">
            <a:extLst>
              <a:ext uri="{FF2B5EF4-FFF2-40B4-BE49-F238E27FC236}">
                <a16:creationId xmlns:a16="http://schemas.microsoft.com/office/drawing/2014/main" id="{E8B360E8-35F5-65CB-CFA5-F246ECD87926}"/>
              </a:ext>
            </a:extLst>
          </p:cNvPr>
          <p:cNvCxnSpPr>
            <a:cxnSpLocks/>
          </p:cNvCxnSpPr>
          <p:nvPr/>
        </p:nvCxnSpPr>
        <p:spPr bwMode="gray">
          <a:xfrm>
            <a:off x="5209606" y="4990735"/>
            <a:ext cx="24987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6">
            <a:extLst>
              <a:ext uri="{FF2B5EF4-FFF2-40B4-BE49-F238E27FC236}">
                <a16:creationId xmlns:a16="http://schemas.microsoft.com/office/drawing/2014/main" id="{24794628-93B2-4287-8DE8-8D7DA287A7AC}"/>
              </a:ext>
            </a:extLst>
          </p:cNvPr>
          <p:cNvCxnSpPr>
            <a:cxnSpLocks/>
          </p:cNvCxnSpPr>
          <p:nvPr/>
        </p:nvCxnSpPr>
        <p:spPr bwMode="gray">
          <a:xfrm flipV="1">
            <a:off x="4688490" y="2284478"/>
            <a:ext cx="2783624" cy="11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8B456E0E-5DDE-4089-9DCE-9AAA5FDE8DF1}"/>
              </a:ext>
            </a:extLst>
          </p:cNvPr>
          <p:cNvSpPr/>
          <p:nvPr/>
        </p:nvSpPr>
        <p:spPr bwMode="gray">
          <a:xfrm>
            <a:off x="5220217" y="2284478"/>
            <a:ext cx="2251897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Swisscom Transformation</a:t>
            </a:r>
          </a:p>
        </p:txBody>
      </p:sp>
      <p:cxnSp>
        <p:nvCxnSpPr>
          <p:cNvPr id="42" name="Gerade Verbindung 36">
            <a:extLst>
              <a:ext uri="{FF2B5EF4-FFF2-40B4-BE49-F238E27FC236}">
                <a16:creationId xmlns:a16="http://schemas.microsoft.com/office/drawing/2014/main" id="{75ED4159-BB32-47C2-A4F6-8479D199AB55}"/>
              </a:ext>
            </a:extLst>
          </p:cNvPr>
          <p:cNvCxnSpPr>
            <a:cxnSpLocks/>
          </p:cNvCxnSpPr>
          <p:nvPr/>
        </p:nvCxnSpPr>
        <p:spPr bwMode="gray">
          <a:xfrm>
            <a:off x="393001" y="2484494"/>
            <a:ext cx="25505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1">
            <a:extLst>
              <a:ext uri="{FF2B5EF4-FFF2-40B4-BE49-F238E27FC236}">
                <a16:creationId xmlns:a16="http://schemas.microsoft.com/office/drawing/2014/main" id="{762036C5-E77B-4751-812A-6832DCE80D84}"/>
              </a:ext>
            </a:extLst>
          </p:cNvPr>
          <p:cNvCxnSpPr>
            <a:cxnSpLocks/>
          </p:cNvCxnSpPr>
          <p:nvPr/>
        </p:nvCxnSpPr>
        <p:spPr bwMode="gray">
          <a:xfrm flipV="1">
            <a:off x="5486891" y="3669144"/>
            <a:ext cx="2586820" cy="326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41">
            <a:extLst>
              <a:ext uri="{FF2B5EF4-FFF2-40B4-BE49-F238E27FC236}">
                <a16:creationId xmlns:a16="http://schemas.microsoft.com/office/drawing/2014/main" id="{4046372C-E408-4192-B828-970B019234EA}"/>
              </a:ext>
            </a:extLst>
          </p:cNvPr>
          <p:cNvCxnSpPr>
            <a:cxnSpLocks/>
          </p:cNvCxnSpPr>
          <p:nvPr/>
        </p:nvCxnSpPr>
        <p:spPr bwMode="gray">
          <a:xfrm>
            <a:off x="407368" y="4824720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79213351-B4A1-499A-80D3-E7334E433E3F}"/>
              </a:ext>
            </a:extLst>
          </p:cNvPr>
          <p:cNvSpPr/>
          <p:nvPr/>
        </p:nvSpPr>
        <p:spPr bwMode="gray">
          <a:xfrm>
            <a:off x="498676" y="4824720"/>
            <a:ext cx="2674291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16</a:t>
            </a:r>
          </a:p>
          <a:p>
            <a:r>
              <a:rPr lang="en-US" dirty="0">
                <a:solidFill>
                  <a:schemeClr val="tx1"/>
                </a:solidFill>
              </a:rPr>
              <a:t>Network Telemetry Enhancements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 Vendor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EE7777F-2068-4967-99F5-C7AAE9E0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CA8D263-7904-4811-AC9D-A10A3C4D3AF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64D0EFE4-0E47-4FA6-B495-302B113396E3}"/>
              </a:ext>
            </a:extLst>
          </p:cNvPr>
          <p:cNvSpPr/>
          <p:nvPr/>
        </p:nvSpPr>
        <p:spPr bwMode="gray">
          <a:xfrm>
            <a:off x="5821814" y="3669144"/>
            <a:ext cx="2251897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9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Network Telemetry Enhancements at IETF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7258568-8D29-440F-91D9-B6AC77A42C48}"/>
              </a:ext>
            </a:extLst>
          </p:cNvPr>
          <p:cNvSpPr/>
          <p:nvPr/>
        </p:nvSpPr>
        <p:spPr bwMode="gray">
          <a:xfrm>
            <a:off x="465145" y="2523914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</a:rPr>
              <a:t>Network Anomaly Detection Enhancements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3F780A5-BEEB-42EF-A88D-19FF59B9485A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58 Postmortem Improvement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Suggestions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E0C8B0E-A4DE-0F83-CE09-A20D71FC3655}"/>
              </a:ext>
            </a:extLst>
          </p:cNvPr>
          <p:cNvSpPr txBox="1">
            <a:spLocks/>
          </p:cNvSpPr>
          <p:nvPr/>
        </p:nvSpPr>
        <p:spPr>
          <a:xfrm>
            <a:off x="1027998" y="332656"/>
            <a:ext cx="9279784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Network Analytics Postmortem 2022-2024 Summary</a:t>
            </a:r>
            <a:br>
              <a:rPr lang="en-US" dirty="0"/>
            </a:b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Steadily Improving in the last 36 months</a:t>
            </a:r>
          </a:p>
        </p:txBody>
      </p:sp>
      <p:sp>
        <p:nvSpPr>
          <p:cNvPr id="25" name="Inhaltsplatzhalter 1">
            <a:extLst>
              <a:ext uri="{FF2B5EF4-FFF2-40B4-BE49-F238E27FC236}">
                <a16:creationId xmlns:a16="http://schemas.microsoft.com/office/drawing/2014/main" id="{6DC81F34-7EA9-C84D-D7BC-2F5514AC4CE4}"/>
              </a:ext>
            </a:extLst>
          </p:cNvPr>
          <p:cNvSpPr txBox="1">
            <a:spLocks/>
          </p:cNvSpPr>
          <p:nvPr/>
        </p:nvSpPr>
        <p:spPr bwMode="black">
          <a:xfrm>
            <a:off x="8729758" y="238125"/>
            <a:ext cx="3342005" cy="649857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defRPr/>
            </a:pPr>
            <a:r>
              <a:rPr lang="en-US" sz="2000" b="1" dirty="0">
                <a:solidFill>
                  <a:srgbClr val="001155"/>
                </a:solidFill>
                <a:latin typeface="+mj-lt"/>
              </a:rPr>
              <a:t>Key Facts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66% of the suggestions have already been addressed at the IETF.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30% of the suggestions for Network Anomaly Detection has already been implemented.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33% of the Network and Daisy team backlogs has already been implemented.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b="1" dirty="0">
                <a:solidFill>
                  <a:srgbClr val="FF0000"/>
                </a:solidFill>
              </a:rPr>
              <a:t>0% of the Swisscom transformation items have been addressed.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BMP Local RIB All Path with Path Marking support has been missed 6 times and will be implemented by Huawei, Cisco and possibly 6Wind.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b="1" dirty="0">
                <a:solidFill>
                  <a:srgbClr val="FF0000"/>
                </a:solidFill>
              </a:rPr>
              <a:t>IPFIX </a:t>
            </a:r>
            <a:r>
              <a:rPr lang="en-US" b="1" dirty="0" err="1">
                <a:solidFill>
                  <a:srgbClr val="FF0000"/>
                </a:solidFill>
              </a:rPr>
              <a:t>ForwardingStatus</a:t>
            </a:r>
            <a:r>
              <a:rPr lang="en-US" b="1" dirty="0">
                <a:solidFill>
                  <a:srgbClr val="FF0000"/>
                </a:solidFill>
              </a:rPr>
              <a:t> not been implemented in Juniper </a:t>
            </a:r>
            <a:r>
              <a:rPr lang="en-US" b="1" dirty="0" err="1">
                <a:solidFill>
                  <a:srgbClr val="FF0000"/>
                </a:solidFill>
              </a:rPr>
              <a:t>JunOS</a:t>
            </a:r>
            <a:r>
              <a:rPr lang="en-US" b="1" dirty="0">
                <a:solidFill>
                  <a:srgbClr val="FF0000"/>
                </a:solidFill>
              </a:rPr>
              <a:t> has been missed 3 times. No plans for implementation.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Netconf transaction ID support has been missed 3 times.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7BCBC-20EB-AFE8-3029-6CE4355F25D4}"/>
              </a:ext>
            </a:extLst>
          </p:cNvPr>
          <p:cNvSpPr txBox="1"/>
          <p:nvPr/>
        </p:nvSpPr>
        <p:spPr bwMode="gray">
          <a:xfrm>
            <a:off x="3172967" y="5340788"/>
            <a:ext cx="266664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  <a:p>
            <a:pPr algn="r"/>
            <a:r>
              <a:rPr lang="en-US" dirty="0"/>
              <a:t>Network Team backlog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BA1E-FBB7-459D-4117-B55C5AB2E32D}"/>
              </a:ext>
            </a:extLst>
          </p:cNvPr>
          <p:cNvSpPr txBox="1"/>
          <p:nvPr/>
        </p:nvSpPr>
        <p:spPr bwMode="gray">
          <a:xfrm>
            <a:off x="5379088" y="5041023"/>
            <a:ext cx="24305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  <a:p>
            <a:pPr algn="r"/>
            <a:r>
              <a:rPr lang="en-US" dirty="0"/>
              <a:t>Daisy </a:t>
            </a:r>
            <a:br>
              <a:rPr lang="en-US" dirty="0"/>
            </a:br>
            <a:r>
              <a:rPr lang="en-US" dirty="0"/>
              <a:t>Team backlog</a:t>
            </a:r>
          </a:p>
        </p:txBody>
      </p:sp>
      <p:cxnSp>
        <p:nvCxnSpPr>
          <p:cNvPr id="9" name="Gerade Verbindung 41">
            <a:extLst>
              <a:ext uri="{FF2B5EF4-FFF2-40B4-BE49-F238E27FC236}">
                <a16:creationId xmlns:a16="http://schemas.microsoft.com/office/drawing/2014/main" id="{1159031F-73EA-F13E-489B-1D5597AC381D}"/>
              </a:ext>
            </a:extLst>
          </p:cNvPr>
          <p:cNvCxnSpPr>
            <a:cxnSpLocks/>
          </p:cNvCxnSpPr>
          <p:nvPr/>
        </p:nvCxnSpPr>
        <p:spPr bwMode="gray">
          <a:xfrm>
            <a:off x="4315968" y="5340788"/>
            <a:ext cx="152364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BC0BAD6-DCEA-9157-CC44-296ABF9EB345}"/>
              </a:ext>
            </a:extLst>
          </p:cNvPr>
          <p:cNvSpPr/>
          <p:nvPr/>
        </p:nvSpPr>
        <p:spPr bwMode="gray">
          <a:xfrm>
            <a:off x="5839611" y="1976846"/>
            <a:ext cx="1935501" cy="1724988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Monitoring L3 VPN's with IPFIX, BMP and YANG Push</a:t>
            </a:r>
            <a:br>
              <a:rPr lang="en-GB" sz="24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EC304D5-AF3F-B088-CA0F-D2115615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2" y="1280166"/>
            <a:ext cx="7217199" cy="4658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32656"/>
            <a:ext cx="7775871" cy="7200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SRv6 Resilience Analysis &amp; Tests in Production</a:t>
            </a:r>
            <a:br>
              <a:rPr lang="en-US" sz="21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SRv6 Blackholing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512356" y="658660"/>
            <a:ext cx="3039581" cy="505105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02:05-08 AM, use case 1, </a:t>
            </a:r>
            <a:r>
              <a:rPr lang="en-US" sz="1100" dirty="0"/>
              <a:t>physical links on ipt-zhb790-a-des-01 Bundle-Ether10011 (</a:t>
            </a:r>
            <a:r>
              <a:rPr lang="en-US" sz="1100" b="1" dirty="0"/>
              <a:t>CE facing interface</a:t>
            </a:r>
            <a:r>
              <a:rPr lang="en-US" sz="1100" dirty="0"/>
              <a:t> to TC-GW Inter-AS Option A) had been disconnected.  Interface and BGP peering state changes, BGP topology changes and interface traffic shift were observed </a:t>
            </a:r>
            <a:r>
              <a:rPr lang="en-US" sz="1100" b="1" dirty="0"/>
              <a:t>and not alerted.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02:56-59 AM, use case 2, </a:t>
            </a:r>
            <a:r>
              <a:rPr lang="en-US" sz="1100" dirty="0"/>
              <a:t>physical links on ipt-zhb790-a-des-01 Bundle-Ether10031 (</a:t>
            </a:r>
            <a:r>
              <a:rPr lang="en-US" sz="1100" b="1" dirty="0"/>
              <a:t>CE facing interface </a:t>
            </a:r>
            <a:r>
              <a:rPr lang="en-US" sz="1100" dirty="0"/>
              <a:t>to MV-GW Inter-AS Option A) had been disconnected.  Interface and BGP peering state changes, BGP topology changes and interface traffic shift were observed </a:t>
            </a:r>
            <a:r>
              <a:rPr lang="en-US" sz="1100" b="1" dirty="0"/>
              <a:t>and not alerted.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03.17-24 AM, use case 3, </a:t>
            </a:r>
            <a:r>
              <a:rPr lang="en-US" sz="1100" dirty="0"/>
              <a:t>physical links on ipt-zhb790-a-des-02 Bundle-Ether2000 and Bundle-Ether2100 (</a:t>
            </a:r>
            <a:r>
              <a:rPr lang="en-US" sz="1100" b="1" dirty="0"/>
              <a:t>P ABR facing</a:t>
            </a:r>
            <a:r>
              <a:rPr lang="en-US" sz="1100" dirty="0"/>
              <a:t>) had been disconnected.  Interface state changes, BGP topology changes and interface traffic shift were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04:22-30 AM, use case 4, BGP process was terminated and restarted </a:t>
            </a:r>
            <a:r>
              <a:rPr lang="en-US" sz="1100" dirty="0"/>
              <a:t>at ipt-zhb790-a-des-02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had been disconnected. BGP peering state changes, BGP topology changes and interface traffic shift were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04:53-57 AM, use case 5, IS-IS process was terminated and restarted </a:t>
            </a:r>
            <a:r>
              <a:rPr lang="en-US" sz="1100" dirty="0"/>
              <a:t>at ipt-zhb790-a-des-02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had been disconnected. BGP topology changes, traffic drop and interface traffic shift were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501352" y="6093336"/>
            <a:ext cx="7165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monitoring 34 L3 VPN's in real-time during maintenance window – </a:t>
            </a:r>
            <a:r>
              <a:rPr lang="en-US" sz="1200" b="1" dirty="0">
                <a:hlinkClick r:id="rId4"/>
              </a:rPr>
              <a:t>Pivot Link</a:t>
            </a:r>
            <a:endParaRPr lang="en-US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66736-C5E9-2C83-DF64-1A2A72348EFD}"/>
              </a:ext>
            </a:extLst>
          </p:cNvPr>
          <p:cNvCxnSpPr>
            <a:cxnSpLocks/>
          </p:cNvCxnSpPr>
          <p:nvPr/>
        </p:nvCxnSpPr>
        <p:spPr bwMode="gray">
          <a:xfrm>
            <a:off x="8195795" y="1051500"/>
            <a:ext cx="1815" cy="908512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902489DE-F809-4491-97BA-957BEDA6A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7788" y="608260"/>
            <a:ext cx="410400" cy="410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580A8B-28DF-F68A-4521-8B988C8B6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991" y="1992852"/>
            <a:ext cx="410400" cy="410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646E988-68A8-CB20-5EAC-4DA2EC226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410" y="3344604"/>
            <a:ext cx="410400" cy="410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6C070A-F164-2366-224C-5FEA44BCD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410" y="4560073"/>
            <a:ext cx="410400" cy="410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D42FD2-A68F-ED7C-DC24-009016DC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410" y="5713721"/>
            <a:ext cx="410400" cy="410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D4110-61C6-2E33-CE19-E8D5D2FF2C35}"/>
              </a:ext>
            </a:extLst>
          </p:cNvPr>
          <p:cNvCxnSpPr>
            <a:cxnSpLocks/>
          </p:cNvCxnSpPr>
          <p:nvPr/>
        </p:nvCxnSpPr>
        <p:spPr bwMode="gray">
          <a:xfrm>
            <a:off x="8193980" y="2423730"/>
            <a:ext cx="1815" cy="908512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FEBFC9-F225-22C8-7D19-6C6FCDF225BE}"/>
              </a:ext>
            </a:extLst>
          </p:cNvPr>
          <p:cNvCxnSpPr>
            <a:cxnSpLocks/>
          </p:cNvCxnSpPr>
          <p:nvPr/>
        </p:nvCxnSpPr>
        <p:spPr bwMode="gray">
          <a:xfrm>
            <a:off x="8203379" y="3757304"/>
            <a:ext cx="0" cy="74094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A4D6CF-E79B-C37D-F2A5-B7877A3544CF}"/>
              </a:ext>
            </a:extLst>
          </p:cNvPr>
          <p:cNvCxnSpPr>
            <a:cxnSpLocks/>
          </p:cNvCxnSpPr>
          <p:nvPr/>
        </p:nvCxnSpPr>
        <p:spPr bwMode="gray">
          <a:xfrm>
            <a:off x="8202988" y="4968769"/>
            <a:ext cx="0" cy="74094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88CC7-021B-ABD5-8D95-FEC06427FD54}"/>
              </a:ext>
            </a:extLst>
          </p:cNvPr>
          <p:cNvCxnSpPr>
            <a:cxnSpLocks/>
          </p:cNvCxnSpPr>
          <p:nvPr/>
        </p:nvCxnSpPr>
        <p:spPr bwMode="gray">
          <a:xfrm>
            <a:off x="1395956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145776-6510-B0D1-8159-4D99C6E805C3}"/>
              </a:ext>
            </a:extLst>
          </p:cNvPr>
          <p:cNvCxnSpPr>
            <a:cxnSpLocks/>
          </p:cNvCxnSpPr>
          <p:nvPr/>
        </p:nvCxnSpPr>
        <p:spPr bwMode="gray">
          <a:xfrm>
            <a:off x="2176508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2E861-B3E1-0BAD-327E-6F258E2F1C86}"/>
              </a:ext>
            </a:extLst>
          </p:cNvPr>
          <p:cNvCxnSpPr>
            <a:cxnSpLocks/>
          </p:cNvCxnSpPr>
          <p:nvPr/>
        </p:nvCxnSpPr>
        <p:spPr bwMode="gray">
          <a:xfrm>
            <a:off x="2970314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49DF31-176D-1F83-9989-07A9535FC3DC}"/>
              </a:ext>
            </a:extLst>
          </p:cNvPr>
          <p:cNvCxnSpPr>
            <a:cxnSpLocks/>
          </p:cNvCxnSpPr>
          <p:nvPr/>
        </p:nvCxnSpPr>
        <p:spPr bwMode="gray">
          <a:xfrm>
            <a:off x="4409500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3F42CE-9BA9-1282-51C6-431803B395A4}"/>
              </a:ext>
            </a:extLst>
          </p:cNvPr>
          <p:cNvCxnSpPr>
            <a:cxnSpLocks/>
          </p:cNvCxnSpPr>
          <p:nvPr/>
        </p:nvCxnSpPr>
        <p:spPr bwMode="gray">
          <a:xfrm>
            <a:off x="5196678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EC304D5-AF3F-B088-CA0F-D2115615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2" y="1280166"/>
            <a:ext cx="7217199" cy="4658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577291" y="1280166"/>
            <a:ext cx="3039581" cy="410354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At 05:17 AM, use case 6, RSP failover </a:t>
            </a:r>
            <a:r>
              <a:rPr lang="en-US" sz="1100" dirty="0"/>
              <a:t>at ipt-zhb790-a-des-02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was been performed. </a:t>
            </a:r>
            <a:r>
              <a:rPr lang="en-US" sz="1100" b="1" dirty="0">
                <a:solidFill>
                  <a:srgbClr val="FF0000"/>
                </a:solidFill>
              </a:rPr>
              <a:t>Missing traffic and NPU "IPv6 next-hop index invalid transmit adjacency" drops were observed</a:t>
            </a:r>
            <a:r>
              <a:rPr lang="en-US" sz="1100" dirty="0"/>
              <a:t>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At 05:43 and 05:47 AM, </a:t>
            </a:r>
            <a:r>
              <a:rPr lang="en-US" sz="1100" dirty="0"/>
              <a:t>BGP </a:t>
            </a:r>
            <a:r>
              <a:rPr lang="en-US" sz="1100" dirty="0" err="1"/>
              <a:t>peerings</a:t>
            </a:r>
            <a:r>
              <a:rPr lang="en-US" sz="1100" dirty="0"/>
              <a:t> at 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 were being reset to update BGP routing tables. Along BGP peering state and topology changes, Missing traffic and NPU "IPv6 next-hop index invalid transmit adjacency" drops </a:t>
            </a:r>
            <a:r>
              <a:rPr lang="en-US" sz="1100" b="1" dirty="0">
                <a:solidFill>
                  <a:srgbClr val="FF0000"/>
                </a:solidFill>
              </a:rPr>
              <a:t>were still unchanged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At 06:00 AM, </a:t>
            </a:r>
            <a:r>
              <a:rPr lang="en-US" sz="1100" dirty="0"/>
              <a:t>ipt-zhb790-a-des-02 Bundle-Ether2000 and Bundle-Ether2100 (</a:t>
            </a:r>
            <a:r>
              <a:rPr lang="en-US" sz="1100" b="1" dirty="0"/>
              <a:t>P ABR facing</a:t>
            </a:r>
            <a:r>
              <a:rPr lang="en-US" sz="1100" dirty="0"/>
              <a:t>) were being shutdown. Missing traffic and NPU "IPv6 next-hop index invalid transmit adjacency" </a:t>
            </a:r>
            <a:r>
              <a:rPr lang="en-US" sz="1100" b="1" dirty="0">
                <a:solidFill>
                  <a:srgbClr val="FF0000"/>
                </a:solidFill>
              </a:rPr>
              <a:t>drops were no longer observed and traffic shifted to redundant </a:t>
            </a:r>
            <a:r>
              <a:rPr lang="de-CH" sz="1050" b="1" dirty="0">
                <a:solidFill>
                  <a:srgbClr val="FF0000"/>
                </a:solidFill>
              </a:rPr>
              <a:t>ipt-zhh790-b-des-02</a:t>
            </a:r>
            <a:r>
              <a:rPr lang="en-US" sz="1100" b="1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dirty="0"/>
              <a:t>At 06:54 AM, Cisco TAC SR 698355511 case has been opened to investigate traffic blackholing after RSP fail back.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501352" y="6093336"/>
            <a:ext cx="7165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monitoring 34x L3 VPN's in real-time during maintenance window – </a:t>
            </a:r>
            <a:r>
              <a:rPr lang="en-US" sz="1200" b="1" dirty="0">
                <a:hlinkClick r:id="rId4"/>
              </a:rPr>
              <a:t>Pivot Link</a:t>
            </a:r>
            <a:endParaRPr lang="en-US" sz="1200" b="1" dirty="0"/>
          </a:p>
        </p:txBody>
      </p:sp>
      <p:pic>
        <p:nvPicPr>
          <p:cNvPr id="49" name="Grafik 8">
            <a:extLst>
              <a:ext uri="{FF2B5EF4-FFF2-40B4-BE49-F238E27FC236}">
                <a16:creationId xmlns:a16="http://schemas.microsoft.com/office/drawing/2014/main" id="{EF6B390E-5877-9297-712A-9BE317286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4379" y="3640132"/>
            <a:ext cx="409069" cy="40906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104586A3-D638-9D3A-739F-52AD87B0A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6323" y="1257856"/>
            <a:ext cx="525183" cy="5251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580A8B-28DF-F68A-4521-8B988C8B6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3048" y="2238935"/>
            <a:ext cx="410400" cy="41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FEBFC9-F225-22C8-7D19-6C6FCDF225BE}"/>
              </a:ext>
            </a:extLst>
          </p:cNvPr>
          <p:cNvCxnSpPr>
            <a:cxnSpLocks/>
          </p:cNvCxnSpPr>
          <p:nvPr/>
        </p:nvCxnSpPr>
        <p:spPr bwMode="gray">
          <a:xfrm>
            <a:off x="8252052" y="1824356"/>
            <a:ext cx="6196" cy="41457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A4D6CF-E79B-C37D-F2A5-B7877A3544CF}"/>
              </a:ext>
            </a:extLst>
          </p:cNvPr>
          <p:cNvCxnSpPr>
            <a:cxnSpLocks/>
          </p:cNvCxnSpPr>
          <p:nvPr/>
        </p:nvCxnSpPr>
        <p:spPr bwMode="gray">
          <a:xfrm>
            <a:off x="8258248" y="2688052"/>
            <a:ext cx="0" cy="858230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88CC7-021B-ABD5-8D95-FEC06427FD54}"/>
              </a:ext>
            </a:extLst>
          </p:cNvPr>
          <p:cNvCxnSpPr>
            <a:cxnSpLocks/>
          </p:cNvCxnSpPr>
          <p:nvPr/>
        </p:nvCxnSpPr>
        <p:spPr bwMode="gray">
          <a:xfrm>
            <a:off x="6596109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97CF0B-E419-4A63-E3CF-6FC3702B37FF}"/>
              </a:ext>
            </a:extLst>
          </p:cNvPr>
          <p:cNvCxnSpPr>
            <a:cxnSpLocks/>
          </p:cNvCxnSpPr>
          <p:nvPr/>
        </p:nvCxnSpPr>
        <p:spPr bwMode="gray">
          <a:xfrm>
            <a:off x="5737368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7">
            <a:extLst>
              <a:ext uri="{FF2B5EF4-FFF2-40B4-BE49-F238E27FC236}">
                <a16:creationId xmlns:a16="http://schemas.microsoft.com/office/drawing/2014/main" id="{B9468A29-8494-AFBE-CB4F-D5F327A4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32656"/>
            <a:ext cx="7775871" cy="7200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SRv6 Resilience Analysis &amp; Tests in Production</a:t>
            </a:r>
            <a:br>
              <a:rPr lang="en-US" sz="21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SRv6 Blackholing</a:t>
            </a:r>
          </a:p>
        </p:txBody>
      </p:sp>
    </p:spTree>
    <p:extLst>
      <p:ext uri="{BB962C8B-B14F-4D97-AF65-F5344CB8AC3E}">
        <p14:creationId xmlns:p14="http://schemas.microsoft.com/office/powerpoint/2010/main" val="137977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D23A5-CE0B-0FA2-D7CA-862B39D7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724025"/>
            <a:ext cx="2680558" cy="376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4ABDD-75AA-CC65-3722-DA2DE2BD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98" y="1724024"/>
            <a:ext cx="2452068" cy="3762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64E7C-2FE3-FC41-7CB7-86DD5B939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130" y="1724025"/>
            <a:ext cx="5292303" cy="3762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188D6C-01F5-3CCC-C85B-90F51107349E}"/>
              </a:ext>
            </a:extLst>
          </p:cNvPr>
          <p:cNvSpPr/>
          <p:nvPr/>
        </p:nvSpPr>
        <p:spPr>
          <a:xfrm>
            <a:off x="623392" y="5677279"/>
            <a:ext cx="2680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Use Case 1, </a:t>
            </a:r>
            <a:r>
              <a:rPr lang="en-US" sz="1200" b="1" dirty="0">
                <a:solidFill>
                  <a:srgbClr val="FF0000"/>
                </a:solidFill>
              </a:rPr>
              <a:t>Edge Facing 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Link State Change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83651-F9ED-251F-A321-8D15FDCBAA9E}"/>
              </a:ext>
            </a:extLst>
          </p:cNvPr>
          <p:cNvSpPr/>
          <p:nvPr/>
        </p:nvSpPr>
        <p:spPr>
          <a:xfrm>
            <a:off x="3798698" y="5677278"/>
            <a:ext cx="2485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Use Case 2, </a:t>
            </a:r>
            <a:r>
              <a:rPr lang="en-US" sz="1200" b="1" dirty="0">
                <a:solidFill>
                  <a:srgbClr val="FF0000"/>
                </a:solidFill>
              </a:rPr>
              <a:t>Edge Facing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Link State Change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8C24EA-A67E-A0D0-3E47-A8249FE4A4A5}"/>
              </a:ext>
            </a:extLst>
          </p:cNvPr>
          <p:cNvSpPr/>
          <p:nvPr/>
        </p:nvSpPr>
        <p:spPr>
          <a:xfrm>
            <a:off x="6618129" y="5677278"/>
            <a:ext cx="5292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Use Case 3, </a:t>
            </a:r>
            <a:r>
              <a:rPr lang="en-US" sz="1200" b="1" dirty="0">
                <a:solidFill>
                  <a:srgbClr val="FF0000"/>
                </a:solidFill>
              </a:rPr>
              <a:t>Core Facing Link State Change</a:t>
            </a:r>
            <a:br>
              <a:rPr lang="en-US" sz="1200" b="1" dirty="0"/>
            </a:br>
            <a:r>
              <a:rPr lang="en-US" sz="1200" b="1" dirty="0"/>
              <a:t>Use Case 4, </a:t>
            </a:r>
            <a:r>
              <a:rPr lang="en-US" sz="1200" b="1" dirty="0">
                <a:solidFill>
                  <a:srgbClr val="FF0000"/>
                </a:solidFill>
              </a:rPr>
              <a:t>BGP Process Restart</a:t>
            </a:r>
            <a:br>
              <a:rPr lang="en-US" sz="1200" b="1" dirty="0"/>
            </a:br>
            <a:r>
              <a:rPr lang="en-US" sz="1200" b="1" dirty="0"/>
              <a:t>Use Case 5, </a:t>
            </a:r>
            <a:r>
              <a:rPr lang="en-US" sz="1200" b="1" dirty="0">
                <a:solidFill>
                  <a:srgbClr val="FF0000"/>
                </a:solidFill>
              </a:rPr>
              <a:t>IS-IS Process Restart</a:t>
            </a:r>
            <a:br>
              <a:rPr lang="en-US" sz="1200" b="1" dirty="0"/>
            </a:br>
            <a:r>
              <a:rPr lang="en-US" sz="1200" b="1" dirty="0"/>
              <a:t>Use Case 6, </a:t>
            </a:r>
            <a:r>
              <a:rPr lang="en-US" sz="1200" b="1" dirty="0">
                <a:solidFill>
                  <a:srgbClr val="FF0000"/>
                </a:solidFill>
              </a:rPr>
              <a:t>RSP Failover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B34160-761B-DE9F-E695-11A67ECD1875}"/>
              </a:ext>
            </a:extLst>
          </p:cNvPr>
          <p:cNvSpPr/>
          <p:nvPr/>
        </p:nvSpPr>
        <p:spPr bwMode="gray">
          <a:xfrm>
            <a:off x="1614421" y="2337865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9A11C9-E9AB-DBB6-A32F-7CB9705AF201}"/>
              </a:ext>
            </a:extLst>
          </p:cNvPr>
          <p:cNvSpPr/>
          <p:nvPr/>
        </p:nvSpPr>
        <p:spPr bwMode="gray">
          <a:xfrm>
            <a:off x="4042500" y="2322523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262BD7-CF1C-BEF8-AD4E-B06C620AE630}"/>
              </a:ext>
            </a:extLst>
          </p:cNvPr>
          <p:cNvSpPr/>
          <p:nvPr/>
        </p:nvSpPr>
        <p:spPr bwMode="gray">
          <a:xfrm>
            <a:off x="7881871" y="2439466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AC4568-D9DF-6E72-01FA-E6D6352810A0}"/>
              </a:ext>
            </a:extLst>
          </p:cNvPr>
          <p:cNvSpPr/>
          <p:nvPr/>
        </p:nvSpPr>
        <p:spPr bwMode="gray">
          <a:xfrm>
            <a:off x="7068904" y="2818011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B9A38A-5581-C6D7-34C5-989930560C27}"/>
              </a:ext>
            </a:extLst>
          </p:cNvPr>
          <p:cNvSpPr/>
          <p:nvPr/>
        </p:nvSpPr>
        <p:spPr bwMode="gray">
          <a:xfrm>
            <a:off x="7068904" y="3125832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6B9C4-FD6B-DE8A-3EA4-0A57D7FC9EF7}"/>
              </a:ext>
            </a:extLst>
          </p:cNvPr>
          <p:cNvSpPr/>
          <p:nvPr/>
        </p:nvSpPr>
        <p:spPr bwMode="gray">
          <a:xfrm>
            <a:off x="6816425" y="2971922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BD09272-BFE1-CA0B-10DD-7F52B246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32656"/>
            <a:ext cx="7775871" cy="7200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SRv6 Resilience Analysis &amp; Tests in Production</a:t>
            </a:r>
            <a:br>
              <a:rPr lang="en-US" sz="21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L1-3 Topology</a:t>
            </a:r>
          </a:p>
        </p:txBody>
      </p:sp>
    </p:spTree>
    <p:extLst>
      <p:ext uri="{BB962C8B-B14F-4D97-AF65-F5344CB8AC3E}">
        <p14:creationId xmlns:p14="http://schemas.microsoft.com/office/powerpoint/2010/main" val="268373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forwarding plane, YANG-Push, IPFIX, BMP and BGP measured control plane metrics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675515" y="1351892"/>
            <a:ext cx="19717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BGP topology change </a:t>
            </a:r>
            <a:r>
              <a:rPr lang="en-US" sz="1350" b="1" dirty="0"/>
              <a:t>and no traffic volume change. </a:t>
            </a:r>
            <a:r>
              <a:rPr lang="en-US" sz="1350" b="1" dirty="0">
                <a:solidFill>
                  <a:srgbClr val="92D050"/>
                </a:solidFill>
              </a:rPr>
              <a:t>Measured with IPFIX and Correlated with BMP Local RIB.</a:t>
            </a:r>
            <a:endParaRPr lang="de-CH" sz="1350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flow count </a:t>
            </a:r>
            <a:r>
              <a:rPr lang="en-US" sz="1350" b="1" dirty="0"/>
              <a:t>spike due to BGP topology change. </a:t>
            </a:r>
            <a:r>
              <a:rPr lang="en-US" sz="1350" b="1" dirty="0">
                <a:solidFill>
                  <a:srgbClr val="92D050"/>
                </a:solidFill>
              </a:rPr>
              <a:t>Measured with IPFIX and Correlated with BMP Local RIB.</a:t>
            </a:r>
            <a:endParaRPr lang="de-CH" sz="1350" dirty="0">
              <a:solidFill>
                <a:srgbClr val="92D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9CD2454-0144-477D-A28F-1580B6ED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16" y="1126698"/>
            <a:ext cx="6383665" cy="3554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3CBF6-A9ED-9D81-4DA5-A437D5A0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16" y="4709258"/>
            <a:ext cx="6383665" cy="1676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traffic shift </a:t>
            </a:r>
            <a:r>
              <a:rPr lang="en-US" sz="1350" b="1" dirty="0"/>
              <a:t>among Inter-AS Option A ASBR's. </a:t>
            </a:r>
            <a:r>
              <a:rPr lang="en-US" sz="1350" b="1" dirty="0">
                <a:solidFill>
                  <a:srgbClr val="92D050"/>
                </a:solidFill>
              </a:rPr>
              <a:t>Measured with YANG-Push </a:t>
            </a:r>
            <a:r>
              <a:rPr lang="en-US" sz="1350" b="1" dirty="0" err="1">
                <a:solidFill>
                  <a:srgbClr val="92D050"/>
                </a:solidFill>
              </a:rPr>
              <a:t>openconfig-interface.yang</a:t>
            </a:r>
            <a:r>
              <a:rPr lang="en-US" sz="1350" b="1" dirty="0">
                <a:solidFill>
                  <a:srgbClr val="92D050"/>
                </a:solidFill>
              </a:rPr>
              <a:t>.</a:t>
            </a:r>
            <a:endParaRPr lang="de-CH" sz="1350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50E64B29-D86A-706C-9B62-6DDE4BB57B0A}"/>
              </a:ext>
            </a:extLst>
          </p:cNvPr>
          <p:cNvSpPr txBox="1">
            <a:spLocks/>
          </p:cNvSpPr>
          <p:nvPr/>
        </p:nvSpPr>
        <p:spPr bwMode="black">
          <a:xfrm>
            <a:off x="1198120" y="332656"/>
            <a:ext cx="1099388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November 28th, SRv6 Resilience Analysis &amp; Tests in Production</a:t>
            </a:r>
            <a:br>
              <a:rPr lang="en-US" sz="22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1 – Inter-AS Option A Interface State Change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F1299-3B4F-6568-2433-1834187D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5" y="1309677"/>
            <a:ext cx="6266758" cy="4931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BMP route-monitoring Update/Withdraw check did not recognize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BMP peer Down/Up check recognized BGP peering state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Interface Down/Up check recognized Interface state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/>
              <a:t>Traffic Drop spike recognized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long term traffic loss on 64498:2949.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Increased or decreased Flow Count check did recognize flow spike decrease.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Overall: 4 out of 6 checks have detected the Interface and BGP topology change and flow count spike. </a:t>
            </a:r>
            <a:r>
              <a:rPr lang="en-US" sz="1200" b="1" dirty="0">
                <a:solidFill>
                  <a:srgbClr val="FF0000"/>
                </a:solidFill>
              </a:rPr>
              <a:t>Why BGP topology changes were not identified needs to be investigated.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Use Case 1</a:t>
            </a:r>
            <a:r>
              <a:rPr lang="de-CH" sz="2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3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Anomaly Detection –  8x L3 VPN's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0.19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0.07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0.26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</a:p>
          <a:p>
            <a:r>
              <a:rPr lang="en-US" sz="1350" dirty="0"/>
              <a:t>BMP Peer/Interface Down: </a:t>
            </a:r>
            <a:r>
              <a:rPr lang="en-US" sz="1350" b="1" dirty="0">
                <a:solidFill>
                  <a:srgbClr val="FF0000"/>
                </a:solidFill>
              </a:rPr>
              <a:t>0.91/0.99</a:t>
            </a:r>
            <a:br>
              <a:rPr lang="en-US" sz="1350" dirty="0"/>
            </a:br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0.00/0.00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1" y="4697709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343789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5028315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4659684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8">
            <a:extLst>
              <a:ext uri="{FF2B5EF4-FFF2-40B4-BE49-F238E27FC236}">
                <a16:creationId xmlns:a16="http://schemas.microsoft.com/office/drawing/2014/main" id="{4760E189-4F8E-D099-1DEC-20B5D7680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337665"/>
            <a:ext cx="409069" cy="409069"/>
          </a:xfrm>
          <a:prstGeom prst="rect">
            <a:avLst/>
          </a:prstGeom>
        </p:spPr>
      </p:pic>
      <p:pic>
        <p:nvPicPr>
          <p:cNvPr id="32" name="Grafik 8">
            <a:extLst>
              <a:ext uri="{FF2B5EF4-FFF2-40B4-BE49-F238E27FC236}">
                <a16:creationId xmlns:a16="http://schemas.microsoft.com/office/drawing/2014/main" id="{0CC6F581-A7FF-5545-93BC-7E9313A8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996480"/>
            <a:ext cx="409069" cy="4090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65A80A5-4A1F-B7CD-31FC-1CB19E685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5799" y="3524168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A3CE89-594A-EC18-4E20-99A203651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427" y="1665675"/>
            <a:ext cx="525183" cy="52518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59D1556-D976-6A56-5C07-06E276182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6783" y="4009200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EAC36-58B4-4159-970B-26A6D9DB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4" y="1147158"/>
            <a:ext cx="6116227" cy="34117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Use Case 2 – Inter-AS Option A Interface State Change – </a:t>
            </a:r>
            <a:r>
              <a:rPr lang="en-US" sz="2100" dirty="0">
                <a:solidFill>
                  <a:srgbClr val="FF0000"/>
                </a:solidFill>
              </a:rPr>
              <a:t>Real-Time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metrics.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675515" y="1351892"/>
            <a:ext cx="19717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no traffic volume change.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no flow count change.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9958649-92D1-1431-CD8B-C28DF0FC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15" y="4558904"/>
            <a:ext cx="6116227" cy="18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5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3269</Words>
  <Application>Microsoft Office PowerPoint</Application>
  <PresentationFormat>Widescreen</PresentationFormat>
  <Paragraphs>317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TheSans Swisscom</vt:lpstr>
      <vt:lpstr>TheSans Swisscom Light</vt:lpstr>
      <vt:lpstr>Office Theme</vt:lpstr>
      <vt:lpstr>PowerPoint Presentation</vt:lpstr>
      <vt:lpstr>Data Mesh organizes Data in Organizations Enables Network Analytics use cases</vt:lpstr>
      <vt:lpstr>Monitoring L3 VPN's with IPFIX, BMP and YANG Push From Connectivity Service to Realtime Network Analytics</vt:lpstr>
      <vt:lpstr>SRv6 Resilience Analysis &amp; Tests in Production SRv6 Blackholing</vt:lpstr>
      <vt:lpstr>SRv6 Resilience Analysis &amp; Tests in Production SRv6 Blackholing</vt:lpstr>
      <vt:lpstr>SRv6 Resilience Analysis &amp; Tests in Production L1-3 Topology</vt:lpstr>
      <vt:lpstr>PowerPoint Presentation</vt:lpstr>
      <vt:lpstr>November 28th, SRv6 Resilience Analysis &amp; Tests in Production Use Case 1 – Network Anomaly Detection – Live</vt:lpstr>
      <vt:lpstr>November 28th, SRv6 Resilience Analysis &amp; Tests in Production Use Case 2 – Inter-AS Option A Interface State Change – Real-Time Maintenance Window Analysis</vt:lpstr>
      <vt:lpstr>November 28th, SRv6 Resilience Analysis &amp; Tests in Production Use Case 2 – Network Anomaly Detection – Live</vt:lpstr>
      <vt:lpstr>November 28th, SRv6 Resilience Analysis &amp; Tests in Production Use Case 3 – SRv6 Provider Interface State Change – Real-Time Maintenance Window Analysis</vt:lpstr>
      <vt:lpstr>November 28th, SRv6 Resilience Analysis &amp; Tests in Production Use Case 3 – Network Anomaly Detection – Live</vt:lpstr>
      <vt:lpstr>November 28th, SRv6 Resilience Analysis &amp; Tests in Production Use Case 4 – BGP Process Restart – Real-Time Maintenance Window Analysis</vt:lpstr>
      <vt:lpstr>November 28th, SRv6 Resilience Analysis &amp; Tests in Production Use Case 4 – Network Anomaly Detection – Live</vt:lpstr>
      <vt:lpstr>November 28th, SRv6 Resilience Analysis &amp; Tests in Production Use Case 5– IS-IS Process Restart – Real-Time Maintenance Window Analysis</vt:lpstr>
      <vt:lpstr>November 28th, SRv6 Resilience Analysis &amp; Tests in Production Use Case 5 – Network Anomaly Detection – Live</vt:lpstr>
      <vt:lpstr>November 28th, SRv6 Resilience Analysis &amp; Tests in Production Use Case 6– RSP Failover – Real-Time Maintenance Window Analysis</vt:lpstr>
      <vt:lpstr>November 28th, SRv6 Resilience Analysis &amp; Tests in Production IPv6 next-hop index invalid transmit adjacency drops - Real-Time Maintenance Window Analysis</vt:lpstr>
      <vt:lpstr>November 28th, SRv6 Resilience Analysis &amp; Tests in Production IPFIX does not recognize at ingress the egress drop - Real-Time Maintenance Window Analysis</vt:lpstr>
      <vt:lpstr>November 28th, SRv6 Resilience Analysis &amp; Tests in Production Use Case 6 – Network Anomaly Detection – Live</vt:lpstr>
      <vt:lpstr>November 28th, SRv6 Resilience Analysis &amp; Tests in Production Missing Traffic doesn't have to be always a Network Incident</vt:lpstr>
      <vt:lpstr>November 28th, SRv6 Resilience Analysis &amp; Tests in Production Network Telemetry Packet Analysis at Data Collection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283</cp:revision>
  <dcterms:created xsi:type="dcterms:W3CDTF">2019-11-29T14:22:02Z</dcterms:created>
  <dcterms:modified xsi:type="dcterms:W3CDTF">2025-03-01T12:15:05Z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