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86093-8131-41D1-B227-088024B9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91DDE5-8175-4B69-8ECF-1801D24A6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A2738-C43F-4FCA-B0EF-4016B5C0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1C38F-7FB6-43D3-B1EA-67C6288A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91E6C-9D04-4B5F-901E-5E891669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6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3D952-6A6B-4450-874E-A3F3DDF4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8F3BC6-568A-4B44-8316-6F75D959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E6D2EF-4412-4799-BD71-10F69530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60143-2A72-4323-8864-531EE23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51CEE-2FE9-44EC-A3A6-4140B9CE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21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7EA86-AD98-41EC-BCE2-38C0F6D61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71792B-CFCE-4355-9F2D-F1A3D711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C2AF8-5273-4DF0-AE2F-484251CF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038DB-5934-4081-86D4-4994D1C3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D2961C-5064-4822-A3B1-DD57A5E8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5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89CCD-0BC7-4857-8F82-C3041E36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B2A0B-07B1-4D4A-A141-7D76D997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79A5D-477D-4CDD-9F4E-C8D2462B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5126E-C3CC-4A51-BB5F-122D4EF4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F3F63-BE3C-4BF1-AA9D-EB53ABC8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90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B42A-F1B3-4120-A8C9-536B4C9D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4CC32A-DC91-4376-868D-DD252E05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D4E773-FA3A-4699-A4FA-DB986BB8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9F993B-2FD8-44C3-857D-D7E50F4A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8F443-68EA-48CF-903E-57095D4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9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ED430-D0FB-410F-9600-642E0F19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6FC1E-3224-4F44-8791-5D85A2BB6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FF9C5B-2DE1-41A1-BAAA-66F47277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3196A2-4693-40C3-BD09-7C1AF0B4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59D9B9-64AC-4B28-864D-94DA317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29C770-E7F0-4861-94ED-6787C6E4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85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6DB2C-598D-4FAC-A93F-F4C3EDCB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21D089-2602-4F7C-8615-1B2B65E4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DB7FA-000B-41A5-B813-DE487F27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6C0715-08E5-40CB-8B0E-406338D43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0929E2-73FB-4252-8401-12A598669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4C399-FC23-4F78-9E94-0CAAA244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9CF0AB-987B-43B2-AF63-2F8996C5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215823-DDF0-4154-8CB8-C041F336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3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4432C-3994-47DF-B671-18832FE6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FBC3B1-77E7-451D-8967-5AF46CF8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7422A6-0719-45D3-B66D-6F733F0E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D8EF57-1C6F-4D69-9230-E011595D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9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D654FC-628C-46CF-9168-A35515CF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C1AFA1-A998-4036-9566-B4B361D5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F24BC-3904-4CE6-86C8-F97F5B16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5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2158E-8E40-45BE-B4A5-E345083D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47146-BD34-425F-A09D-C15499F7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2B4B6-56DA-4E3B-B21C-38FC5C82E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1B12E5-5D9F-46DD-BE60-0B1357A9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5F0B52-4D71-44CF-9831-E92CF04A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A4EA50-AF4A-423B-BA8F-97EB4F5B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1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F63A4-7C9A-45D8-8C14-4CA1EF6F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2A2B21-D572-4647-9ACF-3159AB895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89CD4E-AF7E-4FB0-AA1A-13A586CC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192AF5-644C-449C-85FB-69A64989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EC4FBE-2A47-4A0D-B633-CD3CF470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EA7539-3BF4-498F-9FCE-DDFD6A78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3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76B9C7-FA0B-4B7C-8767-D27EFB26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B1FF6-DDAB-4B98-BFFC-39FD2CE0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119B6-F13A-4C1E-8F01-D3FDAF015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ABCC-3443-4EA1-A84A-574936D83DD5}" type="datetimeFigureOut">
              <a:rPr lang="de-DE" smtClean="0"/>
              <a:t>06.09.2022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558FA-C410-4463-8E98-343EEE392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26D35-4D2F-45DB-98EB-C81A55567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9E03-63E8-40EC-8411-0B3ED68FF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6EE4D-50BD-45D9-8202-FCFC6644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6637"/>
            <a:ext cx="9144000" cy="3265153"/>
          </a:xfrm>
        </p:spPr>
        <p:txBody>
          <a:bodyPr>
            <a:normAutofit/>
          </a:bodyPr>
          <a:lstStyle/>
          <a:p>
            <a:r>
              <a:rPr lang="de-DE" sz="7200" b="1" dirty="0"/>
              <a:t>Network Monitoring Tool</a:t>
            </a:r>
          </a:p>
        </p:txBody>
      </p:sp>
    </p:spTree>
    <p:extLst>
      <p:ext uri="{BB962C8B-B14F-4D97-AF65-F5344CB8AC3E}">
        <p14:creationId xmlns:p14="http://schemas.microsoft.com/office/powerpoint/2010/main" val="154780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6EE4D-50BD-45D9-8202-FCFC6644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3679"/>
          </a:xfrm>
        </p:spPr>
        <p:txBody>
          <a:bodyPr>
            <a:normAutofit/>
          </a:bodyPr>
          <a:lstStyle/>
          <a:p>
            <a:r>
              <a:rPr lang="de-DE" sz="7200" b="1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9951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6EE4D-50BD-45D9-8202-FCFC6644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3679"/>
          </a:xfrm>
        </p:spPr>
        <p:txBody>
          <a:bodyPr>
            <a:normAutofit/>
          </a:bodyPr>
          <a:lstStyle/>
          <a:p>
            <a:r>
              <a:rPr lang="de-DE" sz="7200" b="1" dirty="0"/>
              <a:t>Vorgehensweise</a:t>
            </a:r>
          </a:p>
        </p:txBody>
      </p:sp>
    </p:spTree>
    <p:extLst>
      <p:ext uri="{BB962C8B-B14F-4D97-AF65-F5344CB8AC3E}">
        <p14:creationId xmlns:p14="http://schemas.microsoft.com/office/powerpoint/2010/main" val="111394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6EE4D-50BD-45D9-8202-FCFC6644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3679"/>
          </a:xfrm>
        </p:spPr>
        <p:txBody>
          <a:bodyPr>
            <a:normAutofit/>
          </a:bodyPr>
          <a:lstStyle/>
          <a:p>
            <a:r>
              <a:rPr lang="de-DE" sz="7200" b="1" dirty="0"/>
              <a:t>Entwicklungsumgebung</a:t>
            </a:r>
          </a:p>
        </p:txBody>
      </p:sp>
    </p:spTree>
    <p:extLst>
      <p:ext uri="{BB962C8B-B14F-4D97-AF65-F5344CB8AC3E}">
        <p14:creationId xmlns:p14="http://schemas.microsoft.com/office/powerpoint/2010/main" val="414171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6EE4D-50BD-45D9-8202-FCFC6644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3679"/>
          </a:xfrm>
        </p:spPr>
        <p:txBody>
          <a:bodyPr>
            <a:normAutofit/>
          </a:bodyPr>
          <a:lstStyle/>
          <a:p>
            <a:r>
              <a:rPr lang="de-DE" sz="7200" b="1" dirty="0"/>
              <a:t>Umsetzungsidee</a:t>
            </a:r>
          </a:p>
        </p:txBody>
      </p:sp>
    </p:spTree>
    <p:extLst>
      <p:ext uri="{BB962C8B-B14F-4D97-AF65-F5344CB8AC3E}">
        <p14:creationId xmlns:p14="http://schemas.microsoft.com/office/powerpoint/2010/main" val="106184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6EE4D-50BD-45D9-8202-FCFC6644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3679"/>
          </a:xfrm>
        </p:spPr>
        <p:txBody>
          <a:bodyPr>
            <a:normAutofit/>
          </a:bodyPr>
          <a:lstStyle/>
          <a:p>
            <a:r>
              <a:rPr lang="de-DE" sz="7200" b="1" dirty="0"/>
              <a:t>Versionskontrolle</a:t>
            </a:r>
          </a:p>
        </p:txBody>
      </p:sp>
    </p:spTree>
    <p:extLst>
      <p:ext uri="{BB962C8B-B14F-4D97-AF65-F5344CB8AC3E}">
        <p14:creationId xmlns:p14="http://schemas.microsoft.com/office/powerpoint/2010/main" val="148416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Network Monitoring Tool</vt:lpstr>
      <vt:lpstr>Team</vt:lpstr>
      <vt:lpstr>Vorgehensweise</vt:lpstr>
      <vt:lpstr>Entwicklungsumgebung</vt:lpstr>
      <vt:lpstr>Umsetzungsidee</vt:lpstr>
      <vt:lpstr>Versionskontrolle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Monitoring Tool</dc:title>
  <dc:creator>schüler</dc:creator>
  <cp:lastModifiedBy>schüler</cp:lastModifiedBy>
  <cp:revision>2</cp:revision>
  <dcterms:created xsi:type="dcterms:W3CDTF">2022-09-06T12:11:07Z</dcterms:created>
  <dcterms:modified xsi:type="dcterms:W3CDTF">2022-09-06T12:31:20Z</dcterms:modified>
</cp:coreProperties>
</file>