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20"/>
  </p:notesMasterIdLst>
  <p:handoutMasterIdLst>
    <p:handoutMasterId r:id="rId21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7" r:id="rId13"/>
    <p:sldId id="2203" r:id="rId14"/>
    <p:sldId id="2204" r:id="rId15"/>
    <p:sldId id="2205" r:id="rId16"/>
    <p:sldId id="2206" r:id="rId17"/>
    <p:sldId id="2209" r:id="rId18"/>
    <p:sldId id="22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7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>
            <p14:sldId id="2209"/>
            <p14:sldId id="2208"/>
          </p14:sldIdLst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80" d="100"/>
          <a:sy n="80" d="100"/>
        </p:scale>
        <p:origin x="614" y="62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/>
              <a:t> 页 讲义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16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0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17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Networks and Distributed Computing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/>
              <a:t>Install Visual Studio </a:t>
            </a:r>
          </a:p>
          <a:p>
            <a:r>
              <a:rPr lang="en-US" altLang="zh-CN" dirty="0"/>
              <a:t>Install QT5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cygwin</a:t>
            </a:r>
            <a:endParaRPr lang="en-US" altLang="zh-CN" dirty="0"/>
          </a:p>
          <a:p>
            <a:pPr lvl="1"/>
            <a:r>
              <a:rPr lang="en-US" altLang="zh-CN" dirty="0"/>
              <a:t>Perl must be choose to install</a:t>
            </a:r>
          </a:p>
          <a:p>
            <a:pPr lvl="1"/>
            <a:r>
              <a:rPr lang="en-US" altLang="zh-CN" dirty="0"/>
              <a:t>Add </a:t>
            </a:r>
            <a:r>
              <a:rPr lang="en-US" altLang="zh-CN" dirty="0" err="1"/>
              <a:t>env</a:t>
            </a:r>
            <a:r>
              <a:rPr lang="en-US" altLang="zh-CN" dirty="0"/>
              <a:t> WIRESHARK_CYGWIN_INSTALL_PATH to be like D:\cygwin64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 err="1"/>
              <a:t>Cmake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/>
              <a:t>Install Visual Studio </a:t>
            </a:r>
          </a:p>
          <a:p>
            <a:r>
              <a:rPr lang="en-US" altLang="zh-CN" dirty="0"/>
              <a:t>Install QT5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cygwin</a:t>
            </a:r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r>
              <a:rPr lang="en-US" altLang="zh-CN" dirty="0" err="1"/>
              <a:t>Cmake</a:t>
            </a:r>
            <a:endParaRPr lang="en-US" altLang="zh-CN" dirty="0"/>
          </a:p>
          <a:p>
            <a:pPr lvl="1"/>
            <a:r>
              <a:rPr lang="en-US" altLang="zh-CN" dirty="0"/>
              <a:t>Download </a:t>
            </a:r>
            <a:r>
              <a:rPr lang="en-US" altLang="zh-CN" dirty="0" err="1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https://cmake.org/download/</a:t>
            </a:r>
            <a:endParaRPr lang="en-US" altLang="zh-CN" dirty="0"/>
          </a:p>
          <a:p>
            <a:pPr lvl="1"/>
            <a:r>
              <a:rPr lang="en-US" altLang="zh-CN" dirty="0"/>
              <a:t>Install </a:t>
            </a:r>
            <a:r>
              <a:rPr lang="en-US" altLang="zh-CN" dirty="0" err="1"/>
              <a:t>CMake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9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wireshark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https://www.wireshark.org/#download</a:t>
            </a:r>
            <a:r>
              <a:rPr lang="en-US" altLang="zh-CN" dirty="0"/>
              <a:t> click </a:t>
            </a:r>
            <a:r>
              <a:rPr lang="en-US" altLang="zh-CN" dirty="0" err="1"/>
              <a:t>Sourcec</a:t>
            </a:r>
            <a:r>
              <a:rPr lang="en-US" altLang="zh-CN" dirty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https://github.com/jichenghu/PPT_networkDistributed</a:t>
            </a:r>
            <a:endParaRPr lang="en-US" altLang="zh-CN" dirty="0"/>
          </a:p>
          <a:p>
            <a:pPr lvl="1"/>
            <a:r>
              <a:rPr lang="en-US" altLang="zh-CN" dirty="0"/>
              <a:t>Unzip the source code of </a:t>
            </a:r>
            <a:r>
              <a:rPr lang="en-US" altLang="zh-CN" dirty="0" err="1"/>
              <a:t>wireshark</a:t>
            </a:r>
            <a:r>
              <a:rPr lang="en-US" altLang="zh-CN" dirty="0"/>
              <a:t>, replace the CMakeLists.txt with the one downloaded in the previous step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</a:t>
            </a:r>
            <a:r>
              <a:rPr lang="en-US" altLang="zh-CN" dirty="0" err="1"/>
              <a:t>wireShark</a:t>
            </a:r>
            <a:r>
              <a:rPr lang="en-US" altLang="zh-CN" dirty="0"/>
              <a:t> VS projects with </a:t>
            </a:r>
            <a:r>
              <a:rPr lang="en-US" altLang="zh-CN" dirty="0" err="1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/>
              <a:t>Assume that the source code folder is C:/wireshark_src</a:t>
            </a:r>
          </a:p>
          <a:p>
            <a:r>
              <a:rPr lang="en-US" altLang="zh-CN" dirty="0"/>
              <a:t>Create a different empty folder like C:/wireshark_build</a:t>
            </a:r>
          </a:p>
          <a:p>
            <a:pPr lvl="1"/>
            <a:r>
              <a:rPr lang="en-US" altLang="zh-CN" dirty="0">
                <a:hlinkClick r:id="rId3"/>
              </a:rPr>
              <a:t>https://www.wireshark.org/#download</a:t>
            </a:r>
            <a:r>
              <a:rPr lang="en-US" altLang="zh-CN" dirty="0"/>
              <a:t> click </a:t>
            </a:r>
            <a:r>
              <a:rPr lang="en-US" altLang="zh-CN" dirty="0" err="1"/>
              <a:t>Sourcec</a:t>
            </a:r>
            <a:r>
              <a:rPr lang="en-US" altLang="zh-CN" dirty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https://github.com/jichenghu/PPT_networkDistributed</a:t>
            </a:r>
            <a:endParaRPr lang="en-US" altLang="zh-CN" dirty="0"/>
          </a:p>
          <a:p>
            <a:pPr lvl="1"/>
            <a:r>
              <a:rPr lang="en-US" altLang="zh-CN" dirty="0"/>
              <a:t>Unzip the source code of </a:t>
            </a:r>
            <a:r>
              <a:rPr lang="en-US" altLang="zh-CN" dirty="0" err="1"/>
              <a:t>wireshark</a:t>
            </a:r>
            <a:r>
              <a:rPr lang="en-US" altLang="zh-CN" dirty="0"/>
              <a:t>, replace the CMakeLists.txt with the one downloaded in the previous step</a:t>
            </a:r>
          </a:p>
          <a:p>
            <a:r>
              <a:rPr lang="en-US" altLang="zh-CN" dirty="0"/>
              <a:t>Add </a:t>
            </a:r>
            <a:r>
              <a:rPr lang="en-US" altLang="zh-CN" dirty="0" err="1"/>
              <a:t>env</a:t>
            </a:r>
            <a:r>
              <a:rPr lang="en-US" altLang="zh-CN" dirty="0"/>
              <a:t> variable WIRESHARK_LIB_DIR as C:/wireshark_build/wireshark-win64-libs-3.0</a:t>
            </a:r>
          </a:p>
          <a:p>
            <a:r>
              <a:rPr lang="en-US" altLang="zh-CN" dirty="0"/>
              <a:t>Download </a:t>
            </a:r>
            <a:r>
              <a:rPr lang="en-US" altLang="zh-CN" dirty="0" err="1"/>
              <a:t>win_flex</a:t>
            </a:r>
            <a:r>
              <a:rPr lang="en-US" altLang="zh-CN" dirty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</a:t>
            </a:r>
            <a:r>
              <a:rPr lang="en-US" altLang="zh-CN" dirty="0" err="1"/>
              <a:t>wireShark</a:t>
            </a:r>
            <a:r>
              <a:rPr lang="en-US" altLang="zh-CN" dirty="0"/>
              <a:t> VS projects with </a:t>
            </a:r>
            <a:r>
              <a:rPr lang="en-US" altLang="zh-CN" dirty="0" err="1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/>
              <a:t>Assume that the source code folder is C:/wireshark_src</a:t>
            </a:r>
          </a:p>
          <a:p>
            <a:r>
              <a:rPr lang="en-US" altLang="zh-CN" dirty="0"/>
              <a:t>Create a different empty folder like C:/wireshark_build</a:t>
            </a:r>
          </a:p>
          <a:p>
            <a:r>
              <a:rPr lang="en-US" altLang="zh-CN" dirty="0"/>
              <a:t>Add </a:t>
            </a:r>
            <a:r>
              <a:rPr lang="en-US" altLang="zh-CN" dirty="0" err="1"/>
              <a:t>env</a:t>
            </a:r>
            <a:r>
              <a:rPr lang="en-US" altLang="zh-CN" dirty="0"/>
              <a:t> variable WIRESHARK_LIB_DIR as C:/wireshark_build/wireshark-win64-libs-3.0</a:t>
            </a:r>
          </a:p>
          <a:p>
            <a:r>
              <a:rPr lang="en-US" altLang="zh-CN" dirty="0"/>
              <a:t>Download </a:t>
            </a:r>
            <a:r>
              <a:rPr lang="en-US" altLang="zh-CN" dirty="0" err="1"/>
              <a:t>win_flex</a:t>
            </a:r>
            <a:r>
              <a:rPr lang="en-US" altLang="zh-CN" dirty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https://sourceforge.net/projects/winflexbison/files/win_flex_bison3-latest.zip/download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</a:t>
            </a:r>
            <a:r>
              <a:rPr lang="en-US" altLang="zh-CN" dirty="0" err="1"/>
              <a:t>wireShark</a:t>
            </a:r>
            <a:r>
              <a:rPr lang="en-US" altLang="zh-CN" dirty="0"/>
              <a:t> VS projects with </a:t>
            </a:r>
            <a:r>
              <a:rPr lang="en-US" altLang="zh-CN" dirty="0" err="1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/>
              <a:t>Assume that the source code folder is C:/wireshark_src</a:t>
            </a:r>
          </a:p>
          <a:p>
            <a:r>
              <a:rPr lang="en-US" altLang="zh-CN" dirty="0"/>
              <a:t>Create a different empty folder like C:/wireshark_build</a:t>
            </a:r>
          </a:p>
          <a:p>
            <a:r>
              <a:rPr lang="en-US" altLang="zh-CN" dirty="0"/>
              <a:t>Add </a:t>
            </a:r>
            <a:r>
              <a:rPr lang="en-US" altLang="zh-CN" dirty="0" err="1"/>
              <a:t>env</a:t>
            </a:r>
            <a:r>
              <a:rPr lang="en-US" altLang="zh-CN" dirty="0"/>
              <a:t> variable WIRESHARK_LIB_DIR as C:/wireshark_build/wireshark-win64-libs-3.0</a:t>
            </a:r>
          </a:p>
          <a:p>
            <a:r>
              <a:rPr lang="en-US" altLang="zh-CN" dirty="0"/>
              <a:t>Download </a:t>
            </a:r>
            <a:r>
              <a:rPr lang="en-US" altLang="zh-CN" dirty="0" err="1"/>
              <a:t>win_flex</a:t>
            </a:r>
            <a:r>
              <a:rPr lang="en-US" altLang="zh-CN" dirty="0"/>
              <a:t> and unzip it</a:t>
            </a:r>
          </a:p>
          <a:p>
            <a:r>
              <a:rPr lang="en-US" altLang="zh-CN" dirty="0"/>
              <a:t>Run </a:t>
            </a:r>
            <a:r>
              <a:rPr lang="en-US" altLang="zh-CN" dirty="0" err="1"/>
              <a:t>Cmake</a:t>
            </a:r>
            <a:r>
              <a:rPr lang="en-US" altLang="zh-CN" dirty="0"/>
              <a:t>, click configure</a:t>
            </a:r>
          </a:p>
          <a:p>
            <a:pPr lvl="1"/>
            <a:r>
              <a:rPr lang="en-US" altLang="zh-CN" dirty="0"/>
              <a:t>There will be a </a:t>
            </a:r>
            <a:r>
              <a:rPr lang="en-US" altLang="zh-CN" dirty="0" err="1"/>
              <a:t>cmake</a:t>
            </a:r>
            <a:r>
              <a:rPr lang="en-US" altLang="zh-CN" dirty="0"/>
              <a:t> error occurs, click the error item LEX_EXECUTABLE-NOTFOUND, and select win_flex.exe</a:t>
            </a:r>
          </a:p>
          <a:p>
            <a:pPr lvl="1"/>
            <a:r>
              <a:rPr lang="en-US" altLang="zh-CN" dirty="0"/>
              <a:t>Click configure again, there will be another error YACC_EXECUTABLE_NOTFOUND, click it and select win_bison.exe, click configure one more time</a:t>
            </a:r>
          </a:p>
          <a:p>
            <a:pPr lvl="1"/>
            <a:r>
              <a:rPr lang="en-US" altLang="zh-CN" dirty="0"/>
              <a:t>Choose the compiler to be VS2017 x64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7448" y="1844824"/>
            <a:ext cx="9682420" cy="36004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Click wireshark.sln to open the generated VS solution</a:t>
            </a:r>
          </a:p>
          <a:p>
            <a:r>
              <a:rPr lang="en-US" altLang="zh-CN" sz="2400" dirty="0"/>
              <a:t>Build the Executables\</a:t>
            </a:r>
            <a:r>
              <a:rPr lang="en-US" altLang="zh-CN" sz="2400" dirty="0" err="1"/>
              <a:t>wireshark</a:t>
            </a:r>
            <a:r>
              <a:rPr lang="en-US" altLang="zh-CN" sz="2400" dirty="0"/>
              <a:t> project and set it to be start up project</a:t>
            </a:r>
          </a:p>
          <a:p>
            <a:r>
              <a:rPr lang="en-US" altLang="zh-CN" sz="2400" dirty="0"/>
              <a:t>If everything is OK, we are not ready to run </a:t>
            </a:r>
            <a:r>
              <a:rPr lang="en-US" altLang="zh-CN" sz="2400" dirty="0" err="1"/>
              <a:t>wireshark</a:t>
            </a:r>
            <a:endParaRPr lang="en-US" altLang="zh-CN" sz="2400" dirty="0"/>
          </a:p>
          <a:p>
            <a:pPr lvl="1"/>
            <a:r>
              <a:rPr lang="en-US" altLang="zh-CN" sz="2000" dirty="0"/>
              <a:t>We need some </a:t>
            </a:r>
            <a:r>
              <a:rPr lang="en-US" altLang="zh-CN" sz="2000" dirty="0" err="1"/>
              <a:t>dlls</a:t>
            </a:r>
            <a:r>
              <a:rPr lang="en-US" altLang="zh-CN" sz="2000" dirty="0"/>
              <a:t> …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657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24" y="0"/>
            <a:ext cx="11137899" cy="720724"/>
          </a:xfrm>
        </p:spPr>
        <p:txBody>
          <a:bodyPr/>
          <a:lstStyle/>
          <a:p>
            <a:r>
              <a:rPr lang="en-US" altLang="zh-CN" dirty="0"/>
              <a:t>Run </a:t>
            </a:r>
            <a:r>
              <a:rPr lang="en-US" altLang="zh-CN" dirty="0" err="1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8524" y="620688"/>
            <a:ext cx="10209336" cy="597666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Copy the following </a:t>
            </a:r>
            <a:r>
              <a:rPr lang="en-US" altLang="zh-CN" sz="2400" dirty="0" err="1"/>
              <a:t>dlls</a:t>
            </a:r>
            <a:r>
              <a:rPr lang="en-US" altLang="zh-CN" sz="2400" dirty="0"/>
              <a:t> and subfolder from 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to ./run/release</a:t>
            </a:r>
          </a:p>
          <a:p>
            <a:pPr lvl="1"/>
            <a:r>
              <a:rPr lang="en-US" altLang="zh-CN" sz="1600" dirty="0"/>
              <a:t>Qt5Core.dll</a:t>
            </a:r>
          </a:p>
          <a:p>
            <a:pPr lvl="1"/>
            <a:r>
              <a:rPr lang="en-US" altLang="zh-CN" sz="1600" dirty="0"/>
              <a:t>Qt5Gui.dll</a:t>
            </a:r>
          </a:p>
          <a:p>
            <a:pPr lvl="1"/>
            <a:r>
              <a:rPr lang="en-US" altLang="zh-CN" sz="1600" dirty="0"/>
              <a:t>Qt5Multimedia.dll</a:t>
            </a:r>
          </a:p>
          <a:p>
            <a:pPr lvl="1"/>
            <a:r>
              <a:rPr lang="en-US" altLang="zh-CN" sz="1600" dirty="0"/>
              <a:t>Qt5Network.dll</a:t>
            </a:r>
          </a:p>
          <a:p>
            <a:pPr lvl="1"/>
            <a:r>
              <a:rPr lang="en-US" altLang="zh-CN" sz="1600" dirty="0"/>
              <a:t>Qt5PrintSupport.dll</a:t>
            </a:r>
          </a:p>
          <a:p>
            <a:pPr lvl="1"/>
            <a:r>
              <a:rPr lang="en-US" altLang="zh-CN" sz="1600" dirty="0"/>
              <a:t>Qt5Widgets.dll</a:t>
            </a:r>
          </a:p>
          <a:p>
            <a:pPr lvl="1"/>
            <a:r>
              <a:rPr lang="en-US" altLang="zh-CN" sz="1600" dirty="0"/>
              <a:t>Qt5WinExtras.dll</a:t>
            </a:r>
          </a:p>
          <a:p>
            <a:pPr lvl="1"/>
            <a:r>
              <a:rPr lang="en-US" altLang="zh-CN" sz="1600" dirty="0"/>
              <a:t>subfolder </a:t>
            </a:r>
            <a:r>
              <a:rPr lang="en-US" altLang="zh-CN" sz="1600" dirty="0" err="1"/>
              <a:t>snmp</a:t>
            </a:r>
            <a:r>
              <a:rPr lang="en-US" altLang="zh-CN" sz="1600" dirty="0"/>
              <a:t>/</a:t>
            </a:r>
          </a:p>
          <a:p>
            <a:r>
              <a:rPr lang="en-US" altLang="zh-CN" sz="2400" dirty="0"/>
              <a:t>Copy the following </a:t>
            </a:r>
            <a:r>
              <a:rPr lang="en-US" altLang="zh-CN" sz="2400" dirty="0" err="1"/>
              <a:t>dlls</a:t>
            </a:r>
            <a:r>
              <a:rPr lang="en-US" altLang="zh-CN" sz="2400" dirty="0"/>
              <a:t> and subfolder from 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to ./run/debug</a:t>
            </a:r>
          </a:p>
          <a:p>
            <a:pPr lvl="1"/>
            <a:r>
              <a:rPr lang="en-US" altLang="zh-CN" sz="1600" dirty="0"/>
              <a:t>Qt5Cored.dll</a:t>
            </a:r>
          </a:p>
          <a:p>
            <a:pPr lvl="1"/>
            <a:r>
              <a:rPr lang="en-US" altLang="zh-CN" sz="1600" dirty="0"/>
              <a:t>Qt5Guid.dll</a:t>
            </a:r>
          </a:p>
          <a:p>
            <a:pPr lvl="1"/>
            <a:r>
              <a:rPr lang="en-US" altLang="zh-CN" sz="1600" dirty="0"/>
              <a:t>Qt5Multimediad.dll</a:t>
            </a:r>
          </a:p>
          <a:p>
            <a:pPr lvl="1"/>
            <a:r>
              <a:rPr lang="en-US" altLang="zh-CN" sz="1600" dirty="0"/>
              <a:t>Qt5Networkd.dll</a:t>
            </a:r>
          </a:p>
          <a:p>
            <a:pPr lvl="1"/>
            <a:r>
              <a:rPr lang="en-US" altLang="zh-CN" sz="1600" dirty="0"/>
              <a:t>Qt5PrintSupportd.dll</a:t>
            </a:r>
          </a:p>
          <a:p>
            <a:pPr lvl="1"/>
            <a:r>
              <a:rPr lang="en-US" altLang="zh-CN" sz="1600" dirty="0"/>
              <a:t>Qt5Widgetsd.dll</a:t>
            </a:r>
          </a:p>
          <a:p>
            <a:pPr lvl="1"/>
            <a:r>
              <a:rPr lang="en-US" altLang="zh-CN" sz="1600" dirty="0"/>
              <a:t>Qt5WinExtrasd.dll</a:t>
            </a:r>
          </a:p>
          <a:p>
            <a:pPr lvl="1"/>
            <a:r>
              <a:rPr lang="en-US" altLang="zh-CN" sz="1600" dirty="0"/>
              <a:t>subfolder </a:t>
            </a:r>
            <a:r>
              <a:rPr lang="en-US" altLang="zh-CN" sz="1600" dirty="0" err="1"/>
              <a:t>snmp</a:t>
            </a:r>
            <a:r>
              <a:rPr lang="en-US" altLang="zh-CN" sz="1600" dirty="0"/>
              <a:t>/</a:t>
            </a:r>
          </a:p>
          <a:p>
            <a:pPr lvl="1"/>
            <a:r>
              <a:rPr lang="en-US" altLang="zh-CN" sz="1600" dirty="0"/>
              <a:t>Subfolder </a:t>
            </a:r>
            <a:r>
              <a:rPr lang="en-US" altLang="zh-CN" sz="1600" dirty="0" err="1">
                <a:solidFill>
                  <a:srgbClr val="FF0000"/>
                </a:solidFill>
              </a:rPr>
              <a:t>Qt</a:t>
            </a:r>
            <a:r>
              <a:rPr lang="en-US" altLang="zh-CN" sz="1600" dirty="0">
                <a:solidFill>
                  <a:srgbClr val="FF0000"/>
                </a:solidFill>
              </a:rPr>
              <a:t>/5.12.3/msvc2017_64/plugins/platforms/</a:t>
            </a:r>
          </a:p>
          <a:p>
            <a:endParaRPr lang="en-US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984432" y="58772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All done 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and 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Hu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https://github.com/network-distributed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/>
              <a:t>NPcap</a:t>
            </a:r>
            <a:r>
              <a:rPr lang="en-US" altLang="zh-CN" dirty="0"/>
              <a:t> &amp; Wireshark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https://github.com/jichenghu/npcap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https://nmap.org/npcap/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</a:rPr>
              <a:t>先检查你的</a:t>
            </a:r>
            <a:r>
              <a:rPr lang="en-US" altLang="zh-CN" dirty="0">
                <a:solidFill>
                  <a:srgbClr val="000099"/>
                </a:solidFill>
              </a:rPr>
              <a:t>VS 2017</a:t>
            </a:r>
            <a:r>
              <a:rPr lang="zh-CN" altLang="en-US" dirty="0">
                <a:solidFill>
                  <a:srgbClr val="000099"/>
                </a:solidFill>
              </a:rPr>
              <a:t>是否更新到最新的版本</a:t>
            </a:r>
            <a:endParaRPr lang="en-US" altLang="zh-CN" dirty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>
                <a:solidFill>
                  <a:srgbClr val="000099"/>
                </a:solidFill>
              </a:rPr>
              <a:t>下面的安装过程如果不是最新版本可能无法顺利完成</a:t>
            </a: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NPcap</a:t>
            </a:r>
            <a:r>
              <a:rPr lang="en-US" altLang="zh-CN" dirty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/>
              <a:t>Install WDK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NPcap</a:t>
            </a:r>
            <a:r>
              <a:rPr lang="en-US" altLang="zh-CN" dirty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/>
              <a:t>Surf the webpage </a:t>
            </a:r>
            <a:r>
              <a:rPr lang="en-US" altLang="zh-CN" sz="1200" dirty="0">
                <a:hlinkClick r:id="rId3"/>
              </a:rPr>
              <a:t>https://docs.microsoft.com/en-us/windows-hardware/drivers/download-the-wdk</a:t>
            </a:r>
            <a:endParaRPr lang="en-US" altLang="zh-CN" sz="1200" dirty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dirty="0"/>
              <a:t>Install </a:t>
            </a:r>
            <a:r>
              <a:rPr lang="en-US" altLang="zh-CN" dirty="0" err="1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NPcap</a:t>
            </a:r>
            <a:r>
              <a:rPr lang="en-US" altLang="zh-CN" dirty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/>
              <a:t>Surf the webpage </a:t>
            </a:r>
            <a:r>
              <a:rPr lang="en-US" altLang="zh-CN" sz="1200" dirty="0">
                <a:hlinkClick r:id="rId3"/>
              </a:rPr>
              <a:t>https://docs.microsoft.com/en-us/windows-hardware/drivers/download-the-wdk</a:t>
            </a:r>
            <a:endParaRPr lang="en-US" altLang="zh-CN" sz="1200" dirty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r>
              <a:rPr lang="en-US" altLang="zh-CN" dirty="0"/>
              <a:t>Install </a:t>
            </a:r>
            <a:r>
              <a:rPr lang="en-US" altLang="zh-CN" dirty="0" err="1"/>
              <a:t>NPcap</a:t>
            </a:r>
            <a:endParaRPr lang="en-US" altLang="zh-CN" dirty="0"/>
          </a:p>
          <a:p>
            <a:pPr lvl="1"/>
            <a:r>
              <a:rPr lang="en-US" altLang="zh-CN" sz="1800" dirty="0"/>
              <a:t>Download </a:t>
            </a:r>
            <a:r>
              <a:rPr lang="en-US" altLang="zh-CN" sz="1800" dirty="0" err="1"/>
              <a:t>Npcap</a:t>
            </a:r>
            <a:endParaRPr lang="en-US" altLang="zh-CN" sz="1800" dirty="0"/>
          </a:p>
          <a:p>
            <a:pPr lvl="1"/>
            <a:r>
              <a:rPr lang="en-US" altLang="zh-CN" sz="1800" dirty="0"/>
              <a:t>The VS solution file is at npcap-0.994\packetWin7\vs14</a:t>
            </a:r>
          </a:p>
          <a:p>
            <a:pPr lvl="1"/>
            <a:r>
              <a:rPr lang="en-US" altLang="zh-CN" sz="1800" dirty="0"/>
              <a:t>General=&gt;Windows SDK Version=&gt;choose 10.0.17763.0, the version 18362 does not work with </a:t>
            </a:r>
            <a:r>
              <a:rPr lang="en-US" altLang="zh-CN" sz="1800"/>
              <a:t>my laptop</a:t>
            </a:r>
            <a:r>
              <a:rPr lang="en-US" altLang="zh-CN" sz="1800" dirty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/>
              <a:t>Install Visual Studio </a:t>
            </a:r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/>
              <a:t>Install QT5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cygwin</a:t>
            </a:r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r>
              <a:rPr lang="en-US" altLang="zh-CN" dirty="0" err="1"/>
              <a:t>cmake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/>
              <a:t>Install Visual Studio</a:t>
            </a:r>
          </a:p>
          <a:p>
            <a:r>
              <a:rPr lang="en-US" altLang="zh-CN" dirty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https://www.qt.io/developers/</a:t>
            </a:r>
            <a:r>
              <a:rPr lang="en-US" altLang="zh-CN" sz="1800" dirty="0"/>
              <a:t> to download </a:t>
            </a:r>
            <a:r>
              <a:rPr lang="en-US" altLang="zh-CN" sz="1800" dirty="0" err="1"/>
              <a:t>opensource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5.12.3</a:t>
            </a:r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/>
              <a:t>Set 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QT5_BASE_DIR to be like D:\Qt\Qt5.12.3\5.12.3\msvc2017_64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cygwin</a:t>
            </a:r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r>
              <a:rPr lang="en-US" altLang="zh-CN" dirty="0" err="1"/>
              <a:t>cmake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12037</TotalTime>
  <Words>936</Words>
  <Application>Microsoft Office PowerPoint</Application>
  <PresentationFormat>宽屏</PresentationFormat>
  <Paragraphs>160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  <vt:lpstr>Build wireShark</vt:lpstr>
      <vt:lpstr>Run wireShark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660</cp:revision>
  <dcterms:created xsi:type="dcterms:W3CDTF">2015-05-07T17:29:00Z</dcterms:created>
  <dcterms:modified xsi:type="dcterms:W3CDTF">2020-02-18T01:54:44Z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