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74" r:id="rId12"/>
    <p:sldId id="266" r:id="rId13"/>
    <p:sldId id="267" r:id="rId14"/>
    <p:sldId id="278" r:id="rId15"/>
    <p:sldId id="275" r:id="rId16"/>
    <p:sldId id="272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Attendancy</c:v>
                </c:pt>
                <c:pt idx="1">
                  <c:v>Projects coding</c:v>
                </c:pt>
                <c:pt idx="2">
                  <c:v>Discussion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	</a:t>
          </a:r>
          <a:r>
            <a:rPr lang="en-US" altLang="zh-CN" sz="1800" dirty="0" err="1"/>
            <a:t>jicheng</a:t>
          </a:r>
          <a:r>
            <a:rPr lang="en-US" altLang="zh-CN" sz="1800" dirty="0"/>
            <a:t>         yahoo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	8:00 – 17:00, weekday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https://gitee.com/wuhanuniversity/computer-network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Twitter: …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dirty="0"/>
            <a:t>Facebook: </a:t>
          </a:r>
          <a:r>
            <a:rPr lang="en-US" altLang="zh-CN" dirty="0"/>
            <a:t>…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/>
            <a:t>VS 2019 + </a:t>
          </a:r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programming windows 2020</a:t>
          </a:r>
          <a:endParaRPr lang="en-US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	</a:t>
          </a:r>
          <a:r>
            <a:rPr lang="en-US" altLang="zh-CN" sz="1800" kern="1200" dirty="0" err="1"/>
            <a:t>jicheng</a:t>
          </a:r>
          <a:r>
            <a:rPr lang="en-US" altLang="zh-CN" sz="1800" kern="1200" dirty="0"/>
            <a:t>         yahoo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	8:00 – 17:00, weekday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https://gitee.com/wuhanuniversity/computer-network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 web site: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gitee.com/</a:t>
          </a:r>
          <a:r>
            <a:rPr lang="en-US" altLang="zh-CN" sz="1200" kern="1200" dirty="0" err="1"/>
            <a:t>wuhanuniversity</a:t>
          </a:r>
          <a:endParaRPr lang="en-US" sz="12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Collaboration tool: </a:t>
          </a:r>
          <a:r>
            <a:rPr lang="en-US" altLang="zh-CN" sz="1200" kern="1200" dirty="0"/>
            <a:t>git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Management tool: project</a:t>
          </a:r>
          <a:endParaRPr lang="en-US" sz="12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Twitter: …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Facebook: </a:t>
          </a:r>
          <a:r>
            <a:rPr lang="en-US" altLang="zh-CN" sz="1200" kern="1200" dirty="0"/>
            <a:t>…</a:t>
          </a:r>
          <a:endParaRPr lang="en-US" sz="12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programming windows 2020</a:t>
          </a:r>
          <a:endParaRPr lang="en-US" sz="12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Labs: </a:t>
          </a:r>
          <a:r>
            <a:rPr lang="en-US" altLang="zh-CN" sz="1200" kern="1200" dirty="0"/>
            <a:t>VS 2019 + </a:t>
          </a:r>
          <a:r>
            <a:rPr lang="en-US" altLang="zh-CN" sz="1200" kern="1200" dirty="0" err="1"/>
            <a:t>github</a:t>
          </a:r>
          <a:r>
            <a:rPr lang="en-US" altLang="zh-CN" sz="1200" kern="1200" dirty="0"/>
            <a:t>/</a:t>
          </a:r>
          <a:r>
            <a:rPr lang="en-US" altLang="zh-CN" sz="1200" kern="1200" dirty="0" err="1"/>
            <a:t>gitee</a:t>
          </a:r>
          <a:endParaRPr lang="en-US" sz="12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https://online.stanford.edu/courses/cs144-introduction-computer-networking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94" y="228851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1736311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NETWORKING</a:t>
            </a:r>
            <a:endParaRPr lang="en-US" sz="3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30545"/>
            <a:ext cx="8825658" cy="11326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胡继承 教授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课程编号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20202021762</a:t>
            </a:r>
          </a:p>
        </p:txBody>
      </p:sp>
      <p:pic>
        <p:nvPicPr>
          <p:cNvPr id="5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3176" y="1697244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880079"/>
              </p:ext>
            </p:extLst>
          </p:nvPr>
        </p:nvGraphicFramePr>
        <p:xfrm>
          <a:off x="646111" y="1409969"/>
          <a:ext cx="11145395" cy="519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Assignment/Project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操作系统概述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gitee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VS,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平台下软件开发基础概念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程序进程与进程间通信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线程间通信与同步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文件系统管理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动态链接库的创建与使用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COM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6099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窗体原理与消息处理机制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83652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Attendance 10%</a:t>
            </a:r>
          </a:p>
          <a:p>
            <a:r>
              <a:rPr lang="en-US" dirty="0"/>
              <a:t>Projects coding 10%</a:t>
            </a:r>
          </a:p>
          <a:p>
            <a:r>
              <a:rPr lang="en-US" altLang="zh-CN" dirty="0"/>
              <a:t>Discussion 10%</a:t>
            </a:r>
            <a:endParaRPr lang="en-US" dirty="0"/>
          </a:p>
          <a:p>
            <a:r>
              <a:rPr lang="en-US" dirty="0"/>
              <a:t>Final Exam 70%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7191106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41171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043" y="1663377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课代表成为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课程仓库管理员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Basic Ground Rules</a:t>
            </a:r>
            <a:endParaRPr lang="zh-CN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12773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3" y="1787146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D72931-6733-4351-8804-0F427644EC82}"/>
              </a:ext>
            </a:extLst>
          </p:cNvPr>
          <p:cNvSpPr/>
          <p:nvPr/>
        </p:nvSpPr>
        <p:spPr>
          <a:xfrm>
            <a:off x="2513055" y="5956822"/>
            <a:ext cx="854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https://stackoverflow.com/questions/871/why-is-git-better-than-subversion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40028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Internet drives tremendous change in the world while continuously changing and evolving itself. This course teaches the concepts and general principles of the underlying networks of the Internet.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 about the structure and components of computer networks, packet switching, and layer architectures as well as a variety of applications. Gain the experience and tools required to use and write protocols. Explore issues of network security.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2606" y="2056092"/>
            <a:ext cx="6039393" cy="420024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Campus 3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Friday 11-13: Building One, Room 304, course 20201021076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Week 1 – 16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 / C++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3.0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14123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rgbClr val="FFFF00"/>
                </a:solidFill>
                <a:ea typeface="华文行楷" panose="02010800040101010101" pitchFamily="2" charset="-122"/>
              </a:rPr>
              <a:t>参考书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6" y="1289022"/>
            <a:ext cx="4496876" cy="44968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6670137" y="5568978"/>
            <a:ext cx="54409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James F. Kurose and Keith W. Ross</a:t>
            </a:r>
          </a:p>
          <a:p>
            <a:r>
              <a:rPr lang="en-US" altLang="zh-CN" dirty="0"/>
              <a:t>Computer Networking: A Top Down Approach </a:t>
            </a:r>
          </a:p>
          <a:p>
            <a:r>
              <a:rPr lang="en-US" altLang="zh-CN" dirty="0"/>
              <a:t>7th edition.  Pearson Education, 2017.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4BF3C-146E-469B-903B-3CA253726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25" y="1641720"/>
            <a:ext cx="3927258" cy="392725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807467F-2104-4F5D-A0F5-2BB81826613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81345" y="76739"/>
            <a:ext cx="969818" cy="199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500" dirty="0">
                <a:solidFill>
                  <a:srgbClr val="FFFF00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670AC8-0221-41B6-AE8E-0F1AEAE24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534" y="1958020"/>
            <a:ext cx="2674088" cy="32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522761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Results/Outcome</a:t>
                      </a:r>
                      <a:r>
                        <a:rPr lang="en-US" baseline="0" dirty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Skills Developed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UWP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WinRT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DevOps, CI/CD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impossible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2625167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编程技术：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RAII, zero-copy, ……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回调函数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服务程序开发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9587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n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altLang="zh-CN" dirty="0"/>
              <a:t>Online interaction: </a:t>
            </a:r>
            <a:r>
              <a:rPr lang="en-US" altLang="zh-CN" dirty="0" err="1"/>
              <a:t>github</a:t>
            </a:r>
            <a:r>
              <a:rPr lang="en-US" altLang="zh-CN" dirty="0"/>
              <a:t> n </a:t>
            </a:r>
            <a:r>
              <a:rPr lang="en-US" altLang="zh-CN" dirty="0" err="1"/>
              <a:t>gitee</a:t>
            </a:r>
            <a:endParaRPr lang="en-US" dirty="0"/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Individual/group projects, maybe employ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729</Words>
  <Application>Microsoft Office PowerPoint</Application>
  <PresentationFormat>宽屏</PresentationFormat>
  <Paragraphs>150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华文行楷</vt:lpstr>
      <vt:lpstr>宋体</vt:lpstr>
      <vt:lpstr>微软雅黑</vt:lpstr>
      <vt:lpstr>Arial</vt:lpstr>
      <vt:lpstr>Calibri</vt:lpstr>
      <vt:lpstr>Century Gothic</vt:lpstr>
      <vt:lpstr>Wingdings</vt:lpstr>
      <vt:lpstr>Wingdings 3</vt:lpstr>
      <vt:lpstr>Ion</vt:lpstr>
      <vt:lpstr>计算机网络 COMPUTER NETWORKING</vt:lpstr>
      <vt:lpstr>Basic Ground Rules</vt:lpstr>
      <vt:lpstr>Instructor Contact Information</vt:lpstr>
      <vt:lpstr>Course Description</vt:lpstr>
      <vt:lpstr>参考书</vt:lpstr>
      <vt:lpstr>Course Objectives</vt:lpstr>
      <vt:lpstr>重点补充的内容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2021-02-19T12:14:20Z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