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82120281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82120281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821202816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g1182120281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82120281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82120281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82120281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82120281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82120281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82120281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82120281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82120281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82120281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82120281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82120281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82120281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952500" y="1284718"/>
            <a:ext cx="103632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1524000" y="1887062"/>
            <a:ext cx="9144000" cy="30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Network Stack Tester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(NeST)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467" y="203200"/>
            <a:ext cx="7135053" cy="64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What is NeST?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0005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A Python package to emulate networks</a:t>
            </a:r>
            <a:endParaRPr>
              <a:solidFill>
                <a:srgbClr val="000000"/>
              </a:solidFill>
            </a:endParaRPr>
          </a:p>
          <a:p>
            <a:pPr marL="40005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Uses network namespaces to simplify the process of setting up networks</a:t>
            </a:r>
            <a:endParaRPr>
              <a:solidFill>
                <a:srgbClr val="000000"/>
              </a:solidFill>
            </a:endParaRPr>
          </a:p>
          <a:p>
            <a:pPr marL="40005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Provides intuitive APIs to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>
                <a:solidFill>
                  <a:srgbClr val="000000"/>
                </a:solidFill>
              </a:rPr>
              <a:t>Build a virtual network topology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>
                <a:solidFill>
                  <a:srgbClr val="000000"/>
                </a:solidFill>
              </a:rPr>
              <a:t>Run experiments on the virtual network topology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>
                <a:solidFill>
                  <a:srgbClr val="000000"/>
                </a:solidFill>
              </a:rPr>
              <a:t>Collect statistics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>
                <a:solidFill>
                  <a:srgbClr val="000000"/>
                </a:solidFill>
              </a:rPr>
              <a:t>Plot results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ICIN Tutorial #3: New IP Sandbox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Why NeST?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0005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Simplifies the process to reproduce network experiments</a:t>
            </a:r>
            <a:endParaRPr>
              <a:solidFill>
                <a:srgbClr val="000000"/>
              </a:solidFill>
            </a:endParaRPr>
          </a:p>
          <a:p>
            <a:pPr marL="40005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Less physical resources, less error prone and less prerequisites</a:t>
            </a:r>
            <a:endParaRPr>
              <a:solidFill>
                <a:srgbClr val="000000"/>
              </a:solidFill>
            </a:endParaRPr>
          </a:p>
          <a:p>
            <a:pPr marL="40005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Multiple instances of the same network topology can co-exist, and different experiments can be run in parallel on every instance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>
                <a:solidFill>
                  <a:srgbClr val="000000"/>
                </a:solidFill>
              </a:rPr>
              <a:t>NeST assigns random names to the network namespaces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>
                <a:solidFill>
                  <a:srgbClr val="000000"/>
                </a:solidFill>
              </a:rPr>
              <a:t>Cleans up the environment (deletes network namespaces) on termination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Open source tool released under GPLv2 License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ICIN Tutorial #3: New IP Sandbox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467" y="203200"/>
            <a:ext cx="7135053" cy="64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467" y="203200"/>
            <a:ext cx="7135053" cy="64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467" y="203200"/>
            <a:ext cx="7135053" cy="64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467" y="203200"/>
            <a:ext cx="7135053" cy="64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467" y="203200"/>
            <a:ext cx="7135053" cy="64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467" y="203200"/>
            <a:ext cx="7135053" cy="64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Macintosh PowerPoint</Application>
  <PresentationFormat>Widescreen</PresentationFormat>
  <Paragraphs>28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Simple Light</vt:lpstr>
      <vt:lpstr>Network Stack Tester (NeST)</vt:lpstr>
      <vt:lpstr>What is NeST?</vt:lpstr>
      <vt:lpstr>Why NeST?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Stack Tester (NeST)</dc:title>
  <cp:lastModifiedBy>Kiran Makhijani</cp:lastModifiedBy>
  <cp:revision>1</cp:revision>
  <dcterms:modified xsi:type="dcterms:W3CDTF">2022-03-05T00:05:44Z</dcterms:modified>
</cp:coreProperties>
</file>