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q9j89w5WONpg0073N2/Uk9hA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367f3d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17367f3d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font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aa84dd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7aa84dd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17aa84dd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aa84dd1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7aa84dd1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17aa84dd1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aa84dd1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7aa84dd1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17aa84dd1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367f3d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7367f3d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367f3d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7367f3d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367f3d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7367f3d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367f3d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7367f3d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612fe98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612fe9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8612fe98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367f3d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17367f3d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367f3d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7367f3d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67f3d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7367f3d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367f3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7367f3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Replace for newIP with statement in next slides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367f3d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7367f3d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367f3d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7367f3d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367f3d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7367f3d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75864df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75864df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175864df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7367f3d4a_0_2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17367f3d4a_0_2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17367f3d4a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7367f3d4a_0_24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4" name="Google Shape;54;g117367f3d4a_0_2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367f3d4a_0_24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g117367f3d4a_0_24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117367f3d4a_0_2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7367f3d4a_0_2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7367f3d4a_0_2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g117367f3d4a_0_2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117367f3d4a_0_2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117367f3d4a_0_2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17367f3d4a_0_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g117367f3d4a_0_254"/>
          <p:cNvCxnSpPr/>
          <p:nvPr/>
        </p:nvCxnSpPr>
        <p:spPr>
          <a:xfrm>
            <a:off x="952500" y="1284718"/>
            <a:ext cx="103632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7367f3d4a_0_2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17367f3d4a_0_2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17367f3d4a_0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7367f3d4a_0_21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117367f3d4a_0_2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7367f3d4a_0_2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117367f3d4a_0_22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17367f3d4a_0_22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17367f3d4a_0_2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7367f3d4a_0_2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8" name="Google Shape;38;g117367f3d4a_0_2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7367f3d4a_0_2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g117367f3d4a_0_23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117367f3d4a_0_2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7367f3d4a_0_23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g117367f3d4a_0_2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7367f3d4a_0_2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17367f3d4a_0_23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117367f3d4a_0_23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117367f3d4a_0_2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17367f3d4a_0_2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7367f3d4a_0_2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17367f3d4a_0_20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17367f3d4a_0_2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st.nitk.ac.in/#/" TargetMode="External"/><Relationship Id="rId4" Type="http://schemas.openxmlformats.org/officeDocument/2006/relationships/hyperlink" Target="https://scapy.net/" TargetMode="External"/><Relationship Id="rId5" Type="http://schemas.openxmlformats.org/officeDocument/2006/relationships/hyperlink" Target="https://www.iovisor.org/technology/xdp" TargetMode="External"/><Relationship Id="rId6" Type="http://schemas.openxmlformats.org/officeDocument/2006/relationships/hyperlink" Target="https://man7.org/linux/man-pages/man8/tc-bpf.8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367f3d4a_0_5"/>
          <p:cNvSpPr txBox="1"/>
          <p:nvPr>
            <p:ph type="title"/>
          </p:nvPr>
        </p:nvSpPr>
        <p:spPr>
          <a:xfrm>
            <a:off x="1092200" y="482033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66" name="Google Shape;66;g117367f3d4a_0_5"/>
          <p:cNvSpPr txBox="1"/>
          <p:nvPr>
            <p:ph idx="1" type="body"/>
          </p:nvPr>
        </p:nvSpPr>
        <p:spPr>
          <a:xfrm>
            <a:off x="1092200" y="1403867"/>
            <a:ext cx="100077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Implement a programmable data plane for New IP packet processing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Address customization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applications and routers should be able to forward packets between hosts with different address formats.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Design an end-to-end model to meet service delivery guarantees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routers should be able to process various in-network New IP contracts  as described by the applications.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Rapid experimentation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of the New IP components should be possible.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g117367f3d4a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aa84dd1c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131" name="Google Shape;131;g117aa84dd1c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Ideally, the packet should spend number of hops/minimum delay (fib_tohops/min_delay) at each hop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Time to be spent at each hop = (minimum delay - delay experienced)/number of hops left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If experienced delay greater than maximum delay then drop the packet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Packet is dropped if the number of hops exceed the expected number of hops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17aa84dd1c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aa84dd1c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139" name="Google Shape;139;g117aa84dd1c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(h1— r1 — r2 — h2)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no queueing delay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h1: packet delayed by LBF = (minimum delay - experienced delay)/number of hops = (300 - 0) / 3 = 100ms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r1: (300 - 100) / 2 = 100ms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r2: (300 - 200) / 1 = 100ms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g117aa84dd1c_0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aa84dd1c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47" name="Google Shape;147;g117aa84dd1c_0_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</a:t>
            </a:r>
            <a:r>
              <a:rPr lang="en-US">
                <a:solidFill>
                  <a:schemeClr val="dk1"/>
                </a:solidFill>
              </a:rPr>
              <a:t>h1— r1 — r2 — h2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Queueing delay = 50ms at every queue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h1: packet delayed by LBF = (minimum delay - experienced delay)/number of hops = (300 - 50) / 3 = 83ms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r1: (300 - (83 + 50 +50)) / 2 = 58.5ms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r2: (300 - (83.5 + 50 + 50 + 50 + 58.5) / 1 = 8ms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117aa84dd1c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367f3d4a_0_53"/>
          <p:cNvSpPr txBox="1"/>
          <p:nvPr>
            <p:ph type="title"/>
          </p:nvPr>
        </p:nvSpPr>
        <p:spPr>
          <a:xfrm>
            <a:off x="1044433" y="4915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Topology Setup - NeST</a:t>
            </a:r>
            <a:endParaRPr/>
          </a:p>
        </p:txBody>
      </p:sp>
      <p:sp>
        <p:nvSpPr>
          <p:cNvPr id="154" name="Google Shape;154;g117367f3d4a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17367f3d4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617" y="2319900"/>
            <a:ext cx="10781245" cy="279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7367f3d4a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700" y="490767"/>
            <a:ext cx="7399599" cy="5901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7367f3d4a_0_59"/>
          <p:cNvSpPr txBox="1"/>
          <p:nvPr>
            <p:ph type="title"/>
          </p:nvPr>
        </p:nvSpPr>
        <p:spPr>
          <a:xfrm>
            <a:off x="1092200" y="674100"/>
            <a:ext cx="10007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New IP Packet</a:t>
            </a:r>
            <a:endParaRPr/>
          </a:p>
        </p:txBody>
      </p:sp>
      <p:sp>
        <p:nvSpPr>
          <p:cNvPr id="162" name="Google Shape;162;g117367f3d4a_0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367f3d4a_0_65"/>
          <p:cNvSpPr txBox="1"/>
          <p:nvPr>
            <p:ph type="title"/>
          </p:nvPr>
        </p:nvSpPr>
        <p:spPr>
          <a:xfrm>
            <a:off x="1092200" y="295933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New IP Packet in Wireshark</a:t>
            </a:r>
            <a:endParaRPr/>
          </a:p>
        </p:txBody>
      </p:sp>
      <p:sp>
        <p:nvSpPr>
          <p:cNvPr id="168" name="Google Shape;168;g117367f3d4a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17367f3d4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5" y="1055825"/>
            <a:ext cx="10277674" cy="56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367f3d4a_0_71"/>
          <p:cNvSpPr txBox="1"/>
          <p:nvPr>
            <p:ph type="title"/>
          </p:nvPr>
        </p:nvSpPr>
        <p:spPr>
          <a:xfrm>
            <a:off x="1092200" y="9882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API for Crafting a New IP packet</a:t>
            </a:r>
            <a:endParaRPr/>
          </a:p>
        </p:txBody>
      </p:sp>
      <p:sp>
        <p:nvSpPr>
          <p:cNvPr id="175" name="Google Shape;175;g117367f3d4a_0_71"/>
          <p:cNvSpPr txBox="1"/>
          <p:nvPr>
            <p:ph idx="1" type="body"/>
          </p:nvPr>
        </p:nvSpPr>
        <p:spPr>
          <a:xfrm>
            <a:off x="1092200" y="2044700"/>
            <a:ext cx="100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 = Sender()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sender_obj.make_packet(src_addr_type="ipv4", src_addr="10.0.1.2", dst_addr_type="ipv6", dst_addr="10::2:2",content="ipv4 to ipv6 from h1 to h2 more latency")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lbf_contract = LatencyBasedForwarding(min_delay = 500, max_delay = 800, fib_todelay = 0, fib_tohops = 3)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25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sender_obj.set_contract ([lbf_contract])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sender_obj.send_packet(iface='h1_r1', show_pkt=True)</a:t>
            </a:r>
            <a:endParaRPr/>
          </a:p>
        </p:txBody>
      </p:sp>
      <p:sp>
        <p:nvSpPr>
          <p:cNvPr id="176" name="Google Shape;176;g117367f3d4a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612fe988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3" name="Google Shape;183;g118612fe988_0_1"/>
          <p:cNvSpPr txBox="1"/>
          <p:nvPr>
            <p:ph idx="1" type="body"/>
          </p:nvPr>
        </p:nvSpPr>
        <p:spPr>
          <a:xfrm>
            <a:off x="415600" y="1536624"/>
            <a:ext cx="11360700" cy="48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XDP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https://www.iovisor.org/technology/xdp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https://github.com/xdp-project/xdp-tutorial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NeST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https://nest.nitk.ac.in/docs/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Scapy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https://scapy.readthedocs.io/en/latest/usage.html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LBF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High-Precision Latency Forwarding over Packet-Programmable Networks : https://ieeexplore.ieee.org/document/9110431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18612fe988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367f3d4a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IP packet flow in Linux</a:t>
            </a:r>
            <a:endParaRPr/>
          </a:p>
        </p:txBody>
      </p:sp>
      <p:sp>
        <p:nvSpPr>
          <p:cNvPr id="73" name="Google Shape;73;g117367f3d4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117367f3d4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00" y="3429000"/>
            <a:ext cx="11604633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367f3d4a_0_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Main Components</a:t>
            </a:r>
            <a:endParaRPr/>
          </a:p>
        </p:txBody>
      </p:sp>
      <p:sp>
        <p:nvSpPr>
          <p:cNvPr id="80" name="Google Shape;80;g117367f3d4a_0_17"/>
          <p:cNvSpPr txBox="1"/>
          <p:nvPr>
            <p:ph idx="1" type="body"/>
          </p:nvPr>
        </p:nvSpPr>
        <p:spPr>
          <a:xfrm>
            <a:off x="1092200" y="2146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Topology setup - Network Stack Tester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NeST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Scapy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Host side API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eXpress Data Path 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XDP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shipping and contract processing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Traffic Control-BPF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TC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LBF queue discipline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g117367f3d4a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367f3d4a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New IP packet flow</a:t>
            </a:r>
            <a:endParaRPr/>
          </a:p>
        </p:txBody>
      </p:sp>
      <p:sp>
        <p:nvSpPr>
          <p:cNvPr id="87" name="Google Shape;87;g117367f3d4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17367f3d4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00" y="2880300"/>
            <a:ext cx="11629802" cy="256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367f3d4a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Topology setup: NeST</a:t>
            </a:r>
            <a:endParaRPr/>
          </a:p>
        </p:txBody>
      </p:sp>
      <p:sp>
        <p:nvSpPr>
          <p:cNvPr id="94" name="Google Shape;94;g117367f3d4a_0_29"/>
          <p:cNvSpPr txBox="1"/>
          <p:nvPr>
            <p:ph idx="1" type="body"/>
          </p:nvPr>
        </p:nvSpPr>
        <p:spPr>
          <a:xfrm>
            <a:off x="1092200" y="2146300"/>
            <a:ext cx="100077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43434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NeST is a python3 package designed for emulating real-world networks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Uses Network namespaces to create the topology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Makes testing easier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17647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NeST is used to: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Assign IP addresses to the nodes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Populate the routing tables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Form the packet by providing necessary information like MAC addresses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g117367f3d4a_0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367f3d4a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Host side API: Scapy</a:t>
            </a:r>
            <a:endParaRPr/>
          </a:p>
        </p:txBody>
      </p:sp>
      <p:sp>
        <p:nvSpPr>
          <p:cNvPr id="101" name="Google Shape;101;g117367f3d4a_0_35"/>
          <p:cNvSpPr txBox="1"/>
          <p:nvPr>
            <p:ph idx="1" type="body"/>
          </p:nvPr>
        </p:nvSpPr>
        <p:spPr>
          <a:xfrm>
            <a:off x="1092200" y="2072200"/>
            <a:ext cx="100077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10000"/>
          </a:bodyPr>
          <a:lstStyle/>
          <a:p>
            <a:pPr indent="-445769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Python library for powerful interactive packet manipulation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Helps forming custom packet formats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Uses Raw sockets internally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08108"/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 this project, Scapy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Craft and send the packets from the virtual interface setup by NeST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Sniff and decode the packet at the </a:t>
            </a: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receiver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g117367f3d4a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367f3d4a_0_41"/>
          <p:cNvSpPr txBox="1"/>
          <p:nvPr>
            <p:ph type="title"/>
          </p:nvPr>
        </p:nvSpPr>
        <p:spPr>
          <a:xfrm>
            <a:off x="1092200" y="8722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XDP</a:t>
            </a:r>
            <a:endParaRPr/>
          </a:p>
        </p:txBody>
      </p:sp>
      <p:sp>
        <p:nvSpPr>
          <p:cNvPr id="108" name="Google Shape;108;g117367f3d4a_0_41"/>
          <p:cNvSpPr txBox="1"/>
          <p:nvPr>
            <p:ph idx="1" type="body"/>
          </p:nvPr>
        </p:nvSpPr>
        <p:spPr>
          <a:xfrm>
            <a:off x="1092200" y="1841500"/>
            <a:ext cx="100077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275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XDP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an eBPF based high performance data path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Merged in the Linux kernel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rovides packet processing at the lowest point in the software stack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XDP is used to: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Update the Ethernet header in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Identify the interface from which the packet is to be sent using kernel routing tables or BPF maps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Store the exit interface index (ifindex) in metadata of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Pass the packet on to the TC BPF hook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g117367f3d4a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367f3d4a_0_47"/>
          <p:cNvSpPr txBox="1"/>
          <p:nvPr>
            <p:ph type="title"/>
          </p:nvPr>
        </p:nvSpPr>
        <p:spPr>
          <a:xfrm>
            <a:off x="1092200" y="9186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TC-BPF</a:t>
            </a:r>
            <a:endParaRPr/>
          </a:p>
        </p:txBody>
      </p:sp>
      <p:sp>
        <p:nvSpPr>
          <p:cNvPr id="115" name="Google Shape;115;g117367f3d4a_0_47"/>
          <p:cNvSpPr txBox="1"/>
          <p:nvPr>
            <p:ph idx="1" type="body"/>
          </p:nvPr>
        </p:nvSpPr>
        <p:spPr>
          <a:xfrm>
            <a:off x="1092200" y="2031467"/>
            <a:ext cx="100077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10000"/>
          </a:bodyPr>
          <a:lstStyle/>
          <a:p>
            <a:pPr indent="-42291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BPF programs attached to the traffic control (tc) ingress and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Runs after the networking stack has done the initial processing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 access to the metadata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29032"/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</a:rPr>
              <a:t>For this project, TC-BPF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 our queueing discipline (we cannot have queue discipline with just XDP)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Read the ifindex from metadata at ingress hook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Redirect the packet to the egress hook of the interface associated with ifindex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 our queue discipline on the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g117367f3d4a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5864df52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Latency Based Forwarding (LBF)</a:t>
            </a:r>
            <a:endParaRPr/>
          </a:p>
        </p:txBody>
      </p:sp>
      <p:sp>
        <p:nvSpPr>
          <p:cNvPr id="123" name="Google Shape;123;g1175864df52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Delivers packets within bounded latency (both minimum and maximum)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Uses number of hops to determine how much time the packet should wait at a node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Experienced delay stored in the packet so no need of clock synchronization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LBF contract packet includes Minimum delay, Maximum delay, experienced delay, fib_todelay, fib_tohops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Users provide Minimum and Maximum delay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Implemented as Linux Kernel module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Can be loaded using 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g1175864df5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2020-09-16T22:44:23Z</dcterms:created>
  <dc:creator>Kiran Makhijani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0x010100D7C01D0987347A43A4C870A26D4179DB</vt:lpwstr>
  </property>
</Properties>
</file>