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8" r:id="rId2"/>
    <p:sldId id="256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44BE3-AEE8-47DD-8F3A-925445BA0CFF}" v="137" dt="2022-06-19T09:19:45.539"/>
    <p1510:client id="{9FCB7B5D-E3DA-4721-AE1B-0B867FB4A1AA}" v="86" dt="2022-06-18T23:15:55.444"/>
    <p1510:client id="{ACA537DA-49B9-439A-AC32-B8EE1EA75C57}" v="492" dt="2022-06-19T00:14:36.652"/>
    <p1510:client id="{F568C73E-084A-4E17-ABAB-24526FC7E8BE}" v="217" dt="2022-06-19T00:30:31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6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2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5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61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-guerrilla.scot/information-management-technolog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matrix.com/blog/as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chzim.co.zw/2020/07/banc-abc-launches-mobile-banking-app-with-ability-to-buy-zse-shares/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4A0D173-398C-DBC8-87ED-490AE75DD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778" r="1" b="1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13">
            <a:extLst>
              <a:ext uri="{FF2B5EF4-FFF2-40B4-BE49-F238E27FC236}">
                <a16:creationId xmlns:a16="http://schemas.microsoft.com/office/drawing/2014/main" id="{38390362-5868-4DF6-BD74-91C72884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35382" y="-1298619"/>
            <a:ext cx="4121238" cy="12191998"/>
          </a:xfrm>
          <a:prstGeom prst="rect">
            <a:avLst/>
          </a:prstGeom>
          <a:gradFill flip="none" rotWithShape="1">
            <a:gsLst>
              <a:gs pos="36000">
                <a:srgbClr val="000000">
                  <a:alpha val="26000"/>
                </a:srgbClr>
              </a:gs>
              <a:gs pos="0">
                <a:srgbClr val="000000">
                  <a:alpha val="0"/>
                </a:srgbClr>
              </a:gs>
              <a:gs pos="61000">
                <a:srgbClr val="0E0D12">
                  <a:alpha val="58000"/>
                </a:srgbClr>
              </a:gs>
              <a:gs pos="88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7F32125-B012-9C00-0200-C4180790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3828895"/>
            <a:ext cx="6835698" cy="1855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VyMobile</a:t>
            </a:r>
            <a:r>
              <a:rPr lang="en-US" b="1" dirty="0">
                <a:solidFill>
                  <a:srgbClr val="FFFFFF"/>
                </a:solidFill>
              </a:rPr>
              <a:t> App</a:t>
            </a:r>
          </a:p>
        </p:txBody>
      </p:sp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856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010" y="4670476"/>
            <a:ext cx="9549183" cy="83996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VyMobile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6438" y="5608644"/>
            <a:ext cx="8848327" cy="630909"/>
          </a:xfrm>
        </p:spPr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en-US" dirty="0"/>
              <a:t>Versatility and security solutions for all customers</a:t>
            </a:r>
          </a:p>
        </p:txBody>
      </p:sp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C18324-AED6-2F40-65DE-8CA74C3C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385" r="9612" b="2"/>
          <a:stretch/>
        </p:blipFill>
        <p:spPr>
          <a:xfrm>
            <a:off x="990600" y="1066799"/>
            <a:ext cx="5108575" cy="3356395"/>
          </a:xfrm>
          <a:prstGeom prst="rect">
            <a:avLst/>
          </a:prstGeom>
        </p:spPr>
      </p:pic>
      <p:pic>
        <p:nvPicPr>
          <p:cNvPr id="51" name="Picture 5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0228AFA-AA8A-A12E-982F-DB0734E15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629" r="-1" b="-1"/>
          <a:stretch/>
        </p:blipFill>
        <p:spPr>
          <a:xfrm>
            <a:off x="6099175" y="1066799"/>
            <a:ext cx="5101240" cy="3356395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44231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9" descr="VyStar Mobile by VyStar Credit Union">
            <a:extLst>
              <a:ext uri="{FF2B5EF4-FFF2-40B4-BE49-F238E27FC236}">
                <a16:creationId xmlns:a16="http://schemas.microsoft.com/office/drawing/2014/main" id="{64432014-370C-672C-D841-93345C03B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3" r="1" b="35156"/>
          <a:stretch/>
        </p:blipFill>
        <p:spPr>
          <a:xfrm>
            <a:off x="-1" y="10"/>
            <a:ext cx="7370057" cy="6857990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906EB83-D09C-4D5D-3F42-3B4A439E9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5" r="16210" b="-1"/>
          <a:stretch/>
        </p:blipFill>
        <p:spPr>
          <a:xfrm>
            <a:off x="7534656" y="1"/>
            <a:ext cx="4657344" cy="3346704"/>
          </a:xfrm>
          <a:prstGeom prst="rect">
            <a:avLst/>
          </a:prstGeo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E6BB13E-B3A1-8E3D-6381-2FABE407C6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30" b="2"/>
          <a:stretch/>
        </p:blipFill>
        <p:spPr>
          <a:xfrm>
            <a:off x="7534654" y="3511296"/>
            <a:ext cx="4657346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DashVTI</vt:lpstr>
      <vt:lpstr>VyMobile App</vt:lpstr>
      <vt:lpstr>VyMobile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</dc:title>
  <dc:creator/>
  <cp:revision>157</cp:revision>
  <dcterms:created xsi:type="dcterms:W3CDTF">2022-06-18T21:38:22Z</dcterms:created>
  <dcterms:modified xsi:type="dcterms:W3CDTF">2022-06-21T04:35:36Z</dcterms:modified>
</cp:coreProperties>
</file>