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B3DAD-3AFC-F634-94B5-EB7EDA73B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250C39-06D3-4B09-1239-3AB631A52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52DC2-3185-DA05-501B-6C9CACED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98F59-E2BE-C66A-75DF-5F04E2D3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B5C3A-8BB2-AB93-E1C4-62132A41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764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C01F-EB29-9F0E-D0EF-02C73ECD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F01CA-623E-B34E-6BE5-5497B32FD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CDDC1-F0E7-4DDA-6070-DA085C554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DA129-EAFE-171A-1144-CDE1E8065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5B18B-225F-93E9-F58D-F0F43D23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84524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0106A-1BD7-A979-82F2-F6F2FF549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66578E-E052-8918-6C33-3F66B27AE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65BA3-5C1A-A88F-CF1A-5626CFCC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8C163-76D1-58E2-AB6F-21D687F3F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61B3F-5A48-85EC-7751-1AAC7EDBB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23459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F739C-38DB-D256-38B0-EFDD872B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4575-25E3-5931-46D6-652563854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63DAC-7BAA-72AF-F742-6F2D89DF2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E36FF-D715-199A-2E12-DEA51279A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4F7AF-7B21-DE1F-D13B-0D212139B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859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D6B7C-68BA-BE45-955D-2521C0319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5E69C-035B-117C-F9C1-5CC3895DBE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6FCEE-94A2-CD16-51B5-600779B6F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D20EF-5E0C-1903-6B9B-69D358C5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BAB3E-C756-9050-27DA-7E5F04B8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99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63BC3-1154-0C8F-AC3A-BDC56DEA2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EC4F-8615-FB67-6ACB-68F722C264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291D60-9903-175B-026B-BF97D955A6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DA6D2B-A252-5651-CE3D-065D746E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7FFEA3-D623-F1B9-398C-9B8602B67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78FAD1-2E0D-98E4-906C-C1B0138A5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26651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26E8-D37F-E401-72B9-5104FB28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47A116-78CF-0DAF-9524-B8784BC34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9D1E1B-1C61-9CF4-66D1-A62BF593D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B99E06-1FEA-3897-E320-C0AAC4348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3EDB2C-D482-307B-7C90-259690F4F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1CF5A-C2E0-0236-5BCC-BC10C847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7276E7-7CA4-0A14-6752-9DD25367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1166C4-2D7C-F474-B22D-0896309B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74407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B4F3D-BF21-F210-0E58-EAAD1213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7C0AF4-DF8D-07E3-00E7-22A215BE2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941B6E-9D8E-2FF8-34D6-322F190B9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3F6E72-0F74-7B10-CCBD-B4BE46302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48586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55386-B735-959B-18B9-405E3FC0F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CD8647-A9DB-D4E8-45A6-579590290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3664C-1559-A39C-FB85-3D7CFCBFA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16492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AE987-C624-F773-0819-C214E8E2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F82BEC-4CE3-29A5-BB73-A6DC65055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8475ED-25E4-4A33-DA65-8C9D5B9BF5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AE67B-32C6-0CFF-F391-45FEFA88A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401295-8A9A-A3EF-30B7-092AD7C6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D6B353-355E-02EA-888E-BA74B4FF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12017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8446F-FCDD-DF76-9546-E7C87DBEB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45D91F-E863-E59E-D00D-72FE535A51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E98999-3F78-6B07-A015-8B8D152CE9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BEC2C-1B2F-D740-FC6F-B51202735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3A677-AC3E-9356-03E5-2DD05559C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D01AA3-92D3-B302-7545-6A84FECAB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25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3515E9-EBA4-F649-BE4C-76FE00F78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27E6E-DE90-A370-3ACD-745FC99DF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1D17E-D540-5F76-899F-0E9B62AED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139613-2BFF-40F5-B2C6-A7A8BA8BA7EE}" type="datetimeFigureOut">
              <a:rPr lang="en-IL" smtClean="0"/>
              <a:t>06/11/2024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DEB4C-8C3D-6A10-9856-B7654C05AA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4BEF6-83E4-69C8-7AB0-16CC75E6A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0B842D-44FA-4BAF-B13E-8A7D99F214ED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99606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EED710-E6AE-5B8E-AF68-E82808C6C62E}"/>
              </a:ext>
            </a:extLst>
          </p:cNvPr>
          <p:cNvSpPr/>
          <p:nvPr/>
        </p:nvSpPr>
        <p:spPr>
          <a:xfrm>
            <a:off x="7711680" y="4652407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3E00F2D-597B-96F9-690B-CEA8D6D23867}"/>
              </a:ext>
            </a:extLst>
          </p:cNvPr>
          <p:cNvSpPr/>
          <p:nvPr/>
        </p:nvSpPr>
        <p:spPr>
          <a:xfrm>
            <a:off x="4749800" y="407509"/>
            <a:ext cx="1346200" cy="620037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2DCA68D-1BC9-A05A-1224-AE73B5BDD864}"/>
              </a:ext>
            </a:extLst>
          </p:cNvPr>
          <p:cNvSpPr/>
          <p:nvPr/>
        </p:nvSpPr>
        <p:spPr>
          <a:xfrm>
            <a:off x="4991099" y="1711384"/>
            <a:ext cx="787401" cy="692152"/>
          </a:xfrm>
          <a:prstGeom prst="flowChartConnector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F628DD-C714-DDFF-E3C5-32D72B68F9F6}"/>
              </a:ext>
            </a:extLst>
          </p:cNvPr>
          <p:cNvSpPr/>
          <p:nvPr/>
        </p:nvSpPr>
        <p:spPr>
          <a:xfrm>
            <a:off x="2353468" y="3011009"/>
            <a:ext cx="1206500" cy="6159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2357F1-49D1-B5AC-A704-76DB8A1DDB6B}"/>
              </a:ext>
            </a:extLst>
          </p:cNvPr>
          <p:cNvSpPr/>
          <p:nvPr/>
        </p:nvSpPr>
        <p:spPr>
          <a:xfrm>
            <a:off x="6019800" y="3842404"/>
            <a:ext cx="1206500" cy="6159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BFEC62-C060-CDD2-27F7-EC6301527DD4}"/>
              </a:ext>
            </a:extLst>
          </p:cNvPr>
          <p:cNvSpPr/>
          <p:nvPr/>
        </p:nvSpPr>
        <p:spPr>
          <a:xfrm>
            <a:off x="8816975" y="2784019"/>
            <a:ext cx="1206500" cy="615951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856A6E-F76D-85A2-BDB8-BB3612310103}"/>
              </a:ext>
            </a:extLst>
          </p:cNvPr>
          <p:cNvSpPr txBox="1"/>
          <p:nvPr/>
        </p:nvSpPr>
        <p:spPr>
          <a:xfrm>
            <a:off x="5194300" y="37584"/>
            <a:ext cx="825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NAT</a:t>
            </a:r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148894-C187-6AD4-12A0-E3EC9C57D7CE}"/>
              </a:ext>
            </a:extLst>
          </p:cNvPr>
          <p:cNvSpPr txBox="1"/>
          <p:nvPr/>
        </p:nvSpPr>
        <p:spPr>
          <a:xfrm>
            <a:off x="4535487" y="1891853"/>
            <a:ext cx="825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R1</a:t>
            </a:r>
            <a:endParaRPr lang="en-IL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FEECD-14D1-F691-65EF-21A89D4BF613}"/>
              </a:ext>
            </a:extLst>
          </p:cNvPr>
          <p:cNvSpPr txBox="1"/>
          <p:nvPr/>
        </p:nvSpPr>
        <p:spPr>
          <a:xfrm>
            <a:off x="2397918" y="2784019"/>
            <a:ext cx="111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Switch1</a:t>
            </a:r>
            <a:endParaRPr lang="en-IL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368297-6A5A-6EC6-268F-E42B89D8696A}"/>
              </a:ext>
            </a:extLst>
          </p:cNvPr>
          <p:cNvSpPr txBox="1"/>
          <p:nvPr/>
        </p:nvSpPr>
        <p:spPr>
          <a:xfrm>
            <a:off x="6131991" y="4471572"/>
            <a:ext cx="111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Switch3</a:t>
            </a:r>
            <a:endParaRPr lang="en-IL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2B414E-5AD9-546B-8B11-EB58F6CF5AA2}"/>
              </a:ext>
            </a:extLst>
          </p:cNvPr>
          <p:cNvSpPr txBox="1"/>
          <p:nvPr/>
        </p:nvSpPr>
        <p:spPr>
          <a:xfrm>
            <a:off x="8905874" y="2464971"/>
            <a:ext cx="1117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Switch2</a:t>
            </a:r>
            <a:endParaRPr lang="en-IL" sz="1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E14A8BF-7D72-723A-5A05-BA0598EE29C0}"/>
              </a:ext>
            </a:extLst>
          </p:cNvPr>
          <p:cNvSpPr/>
          <p:nvPr/>
        </p:nvSpPr>
        <p:spPr>
          <a:xfrm>
            <a:off x="10847387" y="2664933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EE1AD92-20FE-351F-A5B5-302BB4F1E457}"/>
              </a:ext>
            </a:extLst>
          </p:cNvPr>
          <p:cNvSpPr/>
          <p:nvPr/>
        </p:nvSpPr>
        <p:spPr>
          <a:xfrm>
            <a:off x="1238250" y="4242870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FA02DFF-1FF9-748C-AA75-BE725AAADF73}"/>
              </a:ext>
            </a:extLst>
          </p:cNvPr>
          <p:cNvSpPr/>
          <p:nvPr/>
        </p:nvSpPr>
        <p:spPr>
          <a:xfrm>
            <a:off x="10023475" y="5908991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B08052-9011-272C-F520-EEA2970583BF}"/>
              </a:ext>
            </a:extLst>
          </p:cNvPr>
          <p:cNvSpPr/>
          <p:nvPr/>
        </p:nvSpPr>
        <p:spPr>
          <a:xfrm>
            <a:off x="3166268" y="5754919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D94219C-C9CB-1843-0AC4-C5146D65D472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 flipH="1">
            <a:off x="5384800" y="1027546"/>
            <a:ext cx="38100" cy="6838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550084-5862-6306-C3A6-CA9F43252D1A}"/>
              </a:ext>
            </a:extLst>
          </p:cNvPr>
          <p:cNvCxnSpPr>
            <a:cxnSpLocks/>
          </p:cNvCxnSpPr>
          <p:nvPr/>
        </p:nvCxnSpPr>
        <p:spPr>
          <a:xfrm>
            <a:off x="5410200" y="2379762"/>
            <a:ext cx="823912" cy="1475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AA98A0E-3C66-EAE5-6F28-ECED75469FB6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205663" y="3091995"/>
            <a:ext cx="1611312" cy="7636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841656A-C662-5C28-A68B-29C7B26BABD2}"/>
              </a:ext>
            </a:extLst>
          </p:cNvPr>
          <p:cNvSpPr/>
          <p:nvPr/>
        </p:nvSpPr>
        <p:spPr>
          <a:xfrm>
            <a:off x="8709024" y="5766316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C3A040F-E1F2-6D34-1258-7F9097D3323B}"/>
              </a:ext>
            </a:extLst>
          </p:cNvPr>
          <p:cNvSpPr/>
          <p:nvPr/>
        </p:nvSpPr>
        <p:spPr>
          <a:xfrm>
            <a:off x="5792906" y="5448815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E687EB-32BC-5A93-7660-1D616B6209B3}"/>
              </a:ext>
            </a:extLst>
          </p:cNvPr>
          <p:cNvSpPr/>
          <p:nvPr/>
        </p:nvSpPr>
        <p:spPr>
          <a:xfrm>
            <a:off x="10883900" y="4794765"/>
            <a:ext cx="787400" cy="69215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775C71B-4568-6808-37F2-B120A42D02E9}"/>
              </a:ext>
            </a:extLst>
          </p:cNvPr>
          <p:cNvSpPr txBox="1"/>
          <p:nvPr/>
        </p:nvSpPr>
        <p:spPr>
          <a:xfrm>
            <a:off x="1269007" y="4998483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PC9</a:t>
            </a:r>
            <a:endParaRPr lang="en-IL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4236A8F-EACC-77B3-E3FF-1C99705BC10F}"/>
              </a:ext>
            </a:extLst>
          </p:cNvPr>
          <p:cNvSpPr txBox="1"/>
          <p:nvPr/>
        </p:nvSpPr>
        <p:spPr>
          <a:xfrm>
            <a:off x="3197025" y="6441809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PC10</a:t>
            </a:r>
            <a:endParaRPr lang="en-IL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EF4BE0E-86DF-4F1F-968F-0A7A32D3F34A}"/>
              </a:ext>
            </a:extLst>
          </p:cNvPr>
          <p:cNvSpPr txBox="1"/>
          <p:nvPr/>
        </p:nvSpPr>
        <p:spPr>
          <a:xfrm>
            <a:off x="5902717" y="6077091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PC1</a:t>
            </a:r>
            <a:endParaRPr lang="en-IL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B4C77B-DB43-044D-617A-F18B3BD0DBCA}"/>
              </a:ext>
            </a:extLst>
          </p:cNvPr>
          <p:cNvSpPr txBox="1"/>
          <p:nvPr/>
        </p:nvSpPr>
        <p:spPr>
          <a:xfrm>
            <a:off x="8765181" y="6471167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PC2</a:t>
            </a:r>
            <a:endParaRPr lang="en-IL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40B39EA-FF23-1B43-2738-4318FC4668C3}"/>
              </a:ext>
            </a:extLst>
          </p:cNvPr>
          <p:cNvSpPr txBox="1"/>
          <p:nvPr/>
        </p:nvSpPr>
        <p:spPr>
          <a:xfrm>
            <a:off x="7799982" y="5377121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PC3</a:t>
            </a:r>
            <a:endParaRPr lang="en-IL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089171-2D6D-2491-FA4B-2CD9A811E257}"/>
              </a:ext>
            </a:extLst>
          </p:cNvPr>
          <p:cNvSpPr txBox="1"/>
          <p:nvPr/>
        </p:nvSpPr>
        <p:spPr>
          <a:xfrm>
            <a:off x="10982326" y="5486916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PC4</a:t>
            </a:r>
            <a:endParaRPr lang="en-IL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A2533B7-133A-C4C3-148F-B34537FE7ED7}"/>
              </a:ext>
            </a:extLst>
          </p:cNvPr>
          <p:cNvSpPr txBox="1"/>
          <p:nvPr/>
        </p:nvSpPr>
        <p:spPr>
          <a:xfrm>
            <a:off x="10133014" y="6535318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PC5</a:t>
            </a:r>
            <a:endParaRPr lang="en-IL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227E6F9-71CD-490E-256A-54F14FA66FAE}"/>
              </a:ext>
            </a:extLst>
          </p:cNvPr>
          <p:cNvSpPr txBox="1"/>
          <p:nvPr/>
        </p:nvSpPr>
        <p:spPr>
          <a:xfrm>
            <a:off x="11634787" y="2841687"/>
            <a:ext cx="725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PC6</a:t>
            </a:r>
            <a:endParaRPr lang="en-IL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8111C3A-3964-AC92-3E8A-00A2D4D1AA1B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631950" y="3622494"/>
            <a:ext cx="1143000" cy="6203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D202F4B-3B2B-C8EC-7727-08D53573FE51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10054232" y="3011009"/>
            <a:ext cx="793155" cy="9731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1C04FF-D824-68FD-262B-A6F64FB8485D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9889530" y="3399970"/>
            <a:ext cx="994370" cy="17408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8E0027E-8FAC-AD91-A06E-8EC19EC4943B}"/>
              </a:ext>
            </a:extLst>
          </p:cNvPr>
          <p:cNvCxnSpPr>
            <a:cxnSpLocks/>
            <a:endCxn id="4" idx="0"/>
          </p:cNvCxnSpPr>
          <p:nvPr/>
        </p:nvCxnSpPr>
        <p:spPr>
          <a:xfrm flipH="1">
            <a:off x="8105380" y="3399970"/>
            <a:ext cx="1574203" cy="1252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4EBE988-5FD5-D21F-B1AD-0C1A39D01FC6}"/>
              </a:ext>
            </a:extLst>
          </p:cNvPr>
          <p:cNvSpPr txBox="1"/>
          <p:nvPr/>
        </p:nvSpPr>
        <p:spPr>
          <a:xfrm>
            <a:off x="1392335" y="3903362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274AA-75E0-1949-2F6D-3B7FDA8F5D3E}"/>
              </a:ext>
            </a:extLst>
          </p:cNvPr>
          <p:cNvSpPr txBox="1"/>
          <p:nvPr/>
        </p:nvSpPr>
        <p:spPr>
          <a:xfrm>
            <a:off x="2804317" y="5854183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CA009C-0C41-E5EF-9B8D-8195889F80A6}"/>
              </a:ext>
            </a:extLst>
          </p:cNvPr>
          <p:cNvSpPr txBox="1"/>
          <p:nvPr/>
        </p:nvSpPr>
        <p:spPr>
          <a:xfrm>
            <a:off x="8429921" y="3287361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en-IL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A70530-D8AE-022F-526D-F877D9E8FBA7}"/>
              </a:ext>
            </a:extLst>
          </p:cNvPr>
          <p:cNvSpPr txBox="1"/>
          <p:nvPr/>
        </p:nvSpPr>
        <p:spPr>
          <a:xfrm>
            <a:off x="8753467" y="5403201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A4A45CC-B51F-7CF1-226B-D176B0CB1C6B}"/>
              </a:ext>
            </a:extLst>
          </p:cNvPr>
          <p:cNvSpPr txBox="1"/>
          <p:nvPr/>
        </p:nvSpPr>
        <p:spPr>
          <a:xfrm>
            <a:off x="8344891" y="4359990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D6F4CC-050B-7E81-7370-8F88EEE94724}"/>
              </a:ext>
            </a:extLst>
          </p:cNvPr>
          <p:cNvSpPr txBox="1"/>
          <p:nvPr/>
        </p:nvSpPr>
        <p:spPr>
          <a:xfrm>
            <a:off x="10517586" y="4979113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9A2E3-E835-A4D1-867E-D1D59C4AF1D7}"/>
              </a:ext>
            </a:extLst>
          </p:cNvPr>
          <p:cNvSpPr txBox="1"/>
          <p:nvPr/>
        </p:nvSpPr>
        <p:spPr>
          <a:xfrm>
            <a:off x="10106074" y="5631916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B67BEE-4A7D-4E63-12AA-6F345AAA4DB0}"/>
              </a:ext>
            </a:extLst>
          </p:cNvPr>
          <p:cNvSpPr txBox="1"/>
          <p:nvPr/>
        </p:nvSpPr>
        <p:spPr>
          <a:xfrm>
            <a:off x="10528100" y="3084750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37C313-97E2-369E-84E9-1CA29F0E8660}"/>
              </a:ext>
            </a:extLst>
          </p:cNvPr>
          <p:cNvSpPr txBox="1"/>
          <p:nvPr/>
        </p:nvSpPr>
        <p:spPr>
          <a:xfrm>
            <a:off x="2774950" y="3595585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en-IL" sz="1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B2FCAD5-EF3E-0FE2-5E45-5B298FC5849E}"/>
              </a:ext>
            </a:extLst>
          </p:cNvPr>
          <p:cNvSpPr txBox="1"/>
          <p:nvPr/>
        </p:nvSpPr>
        <p:spPr>
          <a:xfrm>
            <a:off x="2158206" y="3559032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en-IL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309E19-9A9C-06A9-5C8B-2A30CD2A2DED}"/>
              </a:ext>
            </a:extLst>
          </p:cNvPr>
          <p:cNvSpPr txBox="1"/>
          <p:nvPr/>
        </p:nvSpPr>
        <p:spPr>
          <a:xfrm>
            <a:off x="3564331" y="2915442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F076656-2251-E4E4-CB40-F9718B165D26}"/>
              </a:ext>
            </a:extLst>
          </p:cNvPr>
          <p:cNvSpPr txBox="1"/>
          <p:nvPr/>
        </p:nvSpPr>
        <p:spPr>
          <a:xfrm>
            <a:off x="5699125" y="3503849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49F6832-955B-BD07-40C4-0018746B48CE}"/>
              </a:ext>
            </a:extLst>
          </p:cNvPr>
          <p:cNvSpPr txBox="1"/>
          <p:nvPr/>
        </p:nvSpPr>
        <p:spPr>
          <a:xfrm>
            <a:off x="8202214" y="2932685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F044A42-E78B-DB8B-1153-992890394522}"/>
              </a:ext>
            </a:extLst>
          </p:cNvPr>
          <p:cNvSpPr txBox="1"/>
          <p:nvPr/>
        </p:nvSpPr>
        <p:spPr>
          <a:xfrm>
            <a:off x="6580306" y="5338724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e0</a:t>
            </a:r>
            <a:endParaRPr lang="en-IL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AE6E32A-6BEE-F9ED-B394-86193AC0F52F}"/>
              </a:ext>
            </a:extLst>
          </p:cNvPr>
          <p:cNvSpPr txBox="1"/>
          <p:nvPr/>
        </p:nvSpPr>
        <p:spPr>
          <a:xfrm>
            <a:off x="8735588" y="3494681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en-IL" sz="14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33FAB71-D4ED-A692-9196-64879D2B9F1A}"/>
              </a:ext>
            </a:extLst>
          </p:cNvPr>
          <p:cNvSpPr txBox="1"/>
          <p:nvPr/>
        </p:nvSpPr>
        <p:spPr>
          <a:xfrm>
            <a:off x="9436993" y="3458427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e3</a:t>
            </a:r>
            <a:endParaRPr lang="en-IL" sz="14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906698-6AA6-E5B1-2377-1EE3CF3655B2}"/>
              </a:ext>
            </a:extLst>
          </p:cNvPr>
          <p:cNvSpPr txBox="1"/>
          <p:nvPr/>
        </p:nvSpPr>
        <p:spPr>
          <a:xfrm>
            <a:off x="9740307" y="3543137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e4</a:t>
            </a:r>
            <a:endParaRPr lang="en-IL" sz="14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373707-4768-E8D9-D16B-293ACC5487F6}"/>
              </a:ext>
            </a:extLst>
          </p:cNvPr>
          <p:cNvSpPr txBox="1"/>
          <p:nvPr/>
        </p:nvSpPr>
        <p:spPr>
          <a:xfrm>
            <a:off x="9986166" y="3203195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e5</a:t>
            </a:r>
            <a:endParaRPr lang="en-IL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442FBF1-C237-82A6-23F4-B8F41041FDC2}"/>
              </a:ext>
            </a:extLst>
          </p:cNvPr>
          <p:cNvSpPr txBox="1"/>
          <p:nvPr/>
        </p:nvSpPr>
        <p:spPr>
          <a:xfrm>
            <a:off x="10063161" y="2810042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e6</a:t>
            </a:r>
            <a:endParaRPr lang="en-IL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6CC30A8-1326-1B99-71BE-2740096C504F}"/>
              </a:ext>
            </a:extLst>
          </p:cNvPr>
          <p:cNvSpPr txBox="1"/>
          <p:nvPr/>
        </p:nvSpPr>
        <p:spPr>
          <a:xfrm>
            <a:off x="5493146" y="4036975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en-IL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21C554D-AF5D-6A6A-0AFC-26850C02530B}"/>
              </a:ext>
            </a:extLst>
          </p:cNvPr>
          <p:cNvSpPr txBox="1"/>
          <p:nvPr/>
        </p:nvSpPr>
        <p:spPr>
          <a:xfrm>
            <a:off x="7163196" y="3448248"/>
            <a:ext cx="4560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e2</a:t>
            </a:r>
            <a:endParaRPr lang="en-IL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30DD56-1002-C338-42D1-BFEEAD40200F}"/>
              </a:ext>
            </a:extLst>
          </p:cNvPr>
          <p:cNvSpPr txBox="1"/>
          <p:nvPr/>
        </p:nvSpPr>
        <p:spPr>
          <a:xfrm>
            <a:off x="5413771" y="1429205"/>
            <a:ext cx="625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f0/0</a:t>
            </a:r>
            <a:endParaRPr lang="en-IL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D026D25-16F7-D99A-38EB-B1DBD67D2E33}"/>
              </a:ext>
            </a:extLst>
          </p:cNvPr>
          <p:cNvSpPr txBox="1"/>
          <p:nvPr/>
        </p:nvSpPr>
        <p:spPr>
          <a:xfrm>
            <a:off x="5595339" y="2331221"/>
            <a:ext cx="625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f0/1</a:t>
            </a:r>
            <a:endParaRPr lang="en-IL" sz="14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D521170-6467-55B9-E04D-D08D9E6FF191}"/>
              </a:ext>
            </a:extLst>
          </p:cNvPr>
          <p:cNvSpPr txBox="1"/>
          <p:nvPr/>
        </p:nvSpPr>
        <p:spPr>
          <a:xfrm>
            <a:off x="4881760" y="997818"/>
            <a:ext cx="6250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eth0</a:t>
            </a:r>
            <a:endParaRPr lang="en-IL" sz="1400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ED2C17DB-73B0-ECCD-96EE-46932A132A06}"/>
              </a:ext>
            </a:extLst>
          </p:cNvPr>
          <p:cNvCxnSpPr>
            <a:cxnSpLocks/>
            <a:endCxn id="33" idx="0"/>
          </p:cNvCxnSpPr>
          <p:nvPr/>
        </p:nvCxnSpPr>
        <p:spPr>
          <a:xfrm rot="16200000" flipH="1">
            <a:off x="7933824" y="4597416"/>
            <a:ext cx="2337316" cy="4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4436004-D52B-02E2-B2BB-ACADEBFD4904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>
            <a:off x="2774950" y="3622495"/>
            <a:ext cx="391318" cy="2478501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C8CFD12-A145-4CB9-6AF9-244AA46EE69C}"/>
              </a:ext>
            </a:extLst>
          </p:cNvPr>
          <p:cNvCxnSpPr>
            <a:cxnSpLocks/>
          </p:cNvCxnSpPr>
          <p:nvPr/>
        </p:nvCxnSpPr>
        <p:spPr>
          <a:xfrm rot="10800000">
            <a:off x="3555650" y="3350681"/>
            <a:ext cx="2464151" cy="686295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9A8623-FEEF-C0FF-B815-D936B637569C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89014" y="4317861"/>
            <a:ext cx="2616060" cy="54029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80C552E-71D0-0FB6-9660-F48A24E969BE}"/>
              </a:ext>
            </a:extLst>
          </p:cNvPr>
          <p:cNvCxnSpPr/>
          <p:nvPr/>
        </p:nvCxnSpPr>
        <p:spPr>
          <a:xfrm flipH="1">
            <a:off x="6572250" y="3399970"/>
            <a:ext cx="2320231" cy="20869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28718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</TotalTime>
  <Words>37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Abed Showgan</dc:creator>
  <cp:lastModifiedBy>Abed Showgan</cp:lastModifiedBy>
  <cp:revision>11</cp:revision>
  <dcterms:created xsi:type="dcterms:W3CDTF">2024-10-28T09:43:39Z</dcterms:created>
  <dcterms:modified xsi:type="dcterms:W3CDTF">2024-11-06T14:08:28Z</dcterms:modified>
</cp:coreProperties>
</file>