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819C4-28D1-7C21-E99D-96861C514568}" v="4" dt="2024-11-07T10:55:3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2" autoAdjust="0"/>
  </p:normalViewPr>
  <p:slideViewPr>
    <p:cSldViewPr snapToGrid="0" showGuides="1">
      <p:cViewPr varScale="1">
        <p:scale>
          <a:sx n="97" d="100"/>
          <a:sy n="97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EFDD82A-9D33-4E1E-AA8B-AC87CC89C0C4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EC1C332-006F-4585-87AA-A3EBC031763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61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C332-006F-4585-87AA-A3EBC0317636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18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87F-2936-4E67-969A-EABF790C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EDAA-6D56-4D94-AA02-297AC5C1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0EE7-E78D-406A-8282-7CB0E16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2356-56B5-4755-AC05-ED9571A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5AED-CBAE-46ED-A12F-272B8A8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624A-5F1A-413A-B6D7-9E48E6E3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BDC8-FC72-4123-8121-5235C2EF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4F4E-C260-4794-AA84-186479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3D0F-3E35-4BCC-A004-FE3988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51BC-258C-4BC4-A76A-2FFF6EDE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75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5619C-22F0-4905-880D-F56AB5A0A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2351-ED56-413C-A068-A85CAE3F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C4A0-CB54-4949-AE6B-7EB48D3A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8D9A-9697-47C4-BC07-7A5F58A6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92E3-2A0B-4CBD-A193-A721AB53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64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0AC4-4AE8-4C48-AF06-2BB00B94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49D4-07C8-4585-99A3-FB765D4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6BB2-EB74-4A60-86E1-C60B7F3E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CF92-D4D1-422C-A099-AF36DB9A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6BAC-F09A-484C-8C4A-B37CD74E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94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A414-3C50-4434-8B20-23E9E9D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23EC-B8F5-4288-81E4-08F5592F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DF16-07C0-4683-AA19-A677F33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86130-CB1E-4746-AE6F-2A81A9B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582B-38BF-4ED7-B723-005F8C3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3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9F3-30D4-4515-A200-7628750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64E6-7B88-43B0-A248-B68983C4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7DCE-15E7-4AFD-9A98-97BE0270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7653-388B-4970-9CA2-A99774F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4016-BFC7-4879-8D9B-EBCAF830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9C54-DBD4-4630-A165-DF9DC76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52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9C3-698C-4704-875C-3B38AC0A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47B2-EBEE-4880-BF9F-DD7E007E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EDD5-2F31-4D32-8D87-6373EBC7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6D5A-1DC8-491C-BD8F-349CAFA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C837-FC71-41A1-BE0B-F40EC88C4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0605E-304B-4A8A-90F8-F399FBD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6A00B-B8D8-461D-B3A1-B054C53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5F8DE-0E17-4099-A9BF-1010CBB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57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955D-E16E-4F7A-AD75-1572B84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F8AC7-CFC1-46C6-AA83-10EDBBAA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0957C-CB48-4238-9570-5DD6A96F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9A010-2A3B-4FC4-AD28-2DFC30D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90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E7DE-960A-41BA-8CC5-9926492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45EA6-E6C1-4425-B73A-143F8313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CC0E6-0E06-42F7-9F5E-AE7C8387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F165-11EC-41D2-91A8-138D2D9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DB1-B44E-4199-987B-CF771F3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9962-3893-4423-8ED1-50CD98AA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683-4CC7-4B50-B79D-4092DCB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B6C8-42FB-4A07-A7D8-DB0A01B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F601-83D8-4FD1-9AC5-8B0F12C4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4E3-52A4-4B1E-A01E-F9F8031C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B886E-C82D-4972-8002-AF8F3D48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4DD1-5EF2-431E-ACBA-17F99C76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2BE2-4FA1-4C46-8CED-93A25689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716D-331F-4C1D-988D-D128C64D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64CF-48AC-4C9E-A099-332A4A0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39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E55D-A691-4A9D-8BEE-0C62AFC3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4397-EC5C-485E-A140-945CC743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2755-FD0C-4E03-B008-DAF21B6F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45B-6964-4C2D-8600-AA94D95A23FA}" type="datetimeFigureOut">
              <a:rPr lang="he-IL" smtClean="0"/>
              <a:t>ו'/חשון/תשפ"ה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FB30-12B8-4F9A-953A-5FEE8210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DC9-9DDB-4725-A0B0-9F701725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65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DB8C4-C48B-4CBE-B0F0-0B0A830145F0}"/>
              </a:ext>
            </a:extLst>
          </p:cNvPr>
          <p:cNvSpPr/>
          <p:nvPr/>
        </p:nvSpPr>
        <p:spPr>
          <a:xfrm>
            <a:off x="1899748" y="3256555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A9759-7389-4725-8042-D4668EDFE146}"/>
              </a:ext>
            </a:extLst>
          </p:cNvPr>
          <p:cNvSpPr/>
          <p:nvPr/>
        </p:nvSpPr>
        <p:spPr>
          <a:xfrm>
            <a:off x="4474391" y="3256555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AAA44-4B51-49D4-A3F5-B87F4CB122D8}"/>
              </a:ext>
            </a:extLst>
          </p:cNvPr>
          <p:cNvSpPr/>
          <p:nvPr/>
        </p:nvSpPr>
        <p:spPr>
          <a:xfrm>
            <a:off x="7103672" y="3251274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3403F-F14F-4356-ADBA-8496632FAB48}"/>
              </a:ext>
            </a:extLst>
          </p:cNvPr>
          <p:cNvSpPr/>
          <p:nvPr/>
        </p:nvSpPr>
        <p:spPr>
          <a:xfrm>
            <a:off x="165544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640BF-B1C4-4F3D-A306-77E8E2C5E51F}"/>
              </a:ext>
            </a:extLst>
          </p:cNvPr>
          <p:cNvSpPr/>
          <p:nvPr/>
        </p:nvSpPr>
        <p:spPr>
          <a:xfrm>
            <a:off x="1595902" y="5716505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30789-FFD9-4444-9DBF-ECE35B39A37D}"/>
              </a:ext>
            </a:extLst>
          </p:cNvPr>
          <p:cNvSpPr/>
          <p:nvPr/>
        </p:nvSpPr>
        <p:spPr>
          <a:xfrm>
            <a:off x="3028109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1070C-8787-4E49-8338-C9C70595D6D7}"/>
              </a:ext>
            </a:extLst>
          </p:cNvPr>
          <p:cNvSpPr/>
          <p:nvPr/>
        </p:nvSpPr>
        <p:spPr>
          <a:xfrm>
            <a:off x="3597202" y="5114128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CE7AB-F3A5-43B4-A13C-BB30A9910A7B}"/>
              </a:ext>
            </a:extLst>
          </p:cNvPr>
          <p:cNvSpPr/>
          <p:nvPr/>
        </p:nvSpPr>
        <p:spPr>
          <a:xfrm>
            <a:off x="6004401" y="5430941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2E231-9590-4869-9F7B-250B91E2CBEB}"/>
              </a:ext>
            </a:extLst>
          </p:cNvPr>
          <p:cNvSpPr/>
          <p:nvPr/>
        </p:nvSpPr>
        <p:spPr>
          <a:xfrm>
            <a:off x="7764444" y="5009884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PC7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C2967-3294-45C5-90A7-C0682FA870FE}"/>
              </a:ext>
            </a:extLst>
          </p:cNvPr>
          <p:cNvSpPr/>
          <p:nvPr/>
        </p:nvSpPr>
        <p:spPr>
          <a:xfrm>
            <a:off x="8717309" y="5009884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PC8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2A319-E6BE-4AED-8ABD-E88F3A6125C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7854" y="3752102"/>
            <a:ext cx="1470896" cy="1562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3E90D3-2E06-450B-BC71-5F94CA8473C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59242" y="3752102"/>
            <a:ext cx="793679" cy="1562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CD68DC-5EE6-41C2-9EE8-3321162D4F2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958212" y="3748260"/>
            <a:ext cx="513036" cy="1968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37CC2D-74A4-440E-A018-D3425A49CF7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21351" y="3752102"/>
            <a:ext cx="669068" cy="1562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7D600F-3C99-4DF4-A496-005237BC85C3}"/>
              </a:ext>
            </a:extLst>
          </p:cNvPr>
          <p:cNvSpPr txBox="1"/>
          <p:nvPr/>
        </p:nvSpPr>
        <p:spPr>
          <a:xfrm>
            <a:off x="1493754" y="368442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E198A-B5C7-45C5-87F2-C64B38377839}"/>
              </a:ext>
            </a:extLst>
          </p:cNvPr>
          <p:cNvSpPr txBox="1"/>
          <p:nvPr/>
        </p:nvSpPr>
        <p:spPr>
          <a:xfrm>
            <a:off x="1860845" y="3781061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7DC3-BDEF-421B-9F86-FDFF0F99BA2E}"/>
              </a:ext>
            </a:extLst>
          </p:cNvPr>
          <p:cNvSpPr txBox="1"/>
          <p:nvPr/>
        </p:nvSpPr>
        <p:spPr>
          <a:xfrm>
            <a:off x="2391352" y="3799380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e3</a:t>
            </a:r>
            <a:endParaRPr lang="he-IL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47F1C-44F8-4184-9366-ADDFF1B28867}"/>
              </a:ext>
            </a:extLst>
          </p:cNvPr>
          <p:cNvSpPr txBox="1"/>
          <p:nvPr/>
        </p:nvSpPr>
        <p:spPr>
          <a:xfrm>
            <a:off x="2759682" y="3781060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e4</a:t>
            </a:r>
            <a:endParaRPr lang="he-IL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2A6B0-4191-4976-8CA0-58592F4746F6}"/>
              </a:ext>
            </a:extLst>
          </p:cNvPr>
          <p:cNvSpPr txBox="1"/>
          <p:nvPr/>
        </p:nvSpPr>
        <p:spPr>
          <a:xfrm>
            <a:off x="295065" y="5014153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3A8C38-D21D-4162-8568-17A9B9D75EB1}"/>
              </a:ext>
            </a:extLst>
          </p:cNvPr>
          <p:cNvSpPr txBox="1"/>
          <p:nvPr/>
        </p:nvSpPr>
        <p:spPr>
          <a:xfrm>
            <a:off x="1149640" y="499339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9ABF1-A449-4D7D-9487-87DE856242C7}"/>
              </a:ext>
            </a:extLst>
          </p:cNvPr>
          <p:cNvSpPr txBox="1"/>
          <p:nvPr/>
        </p:nvSpPr>
        <p:spPr>
          <a:xfrm>
            <a:off x="1998972" y="5414851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1D99B-77FA-4175-8D50-59FAFD3E7D6C}"/>
              </a:ext>
            </a:extLst>
          </p:cNvPr>
          <p:cNvSpPr txBox="1"/>
          <p:nvPr/>
        </p:nvSpPr>
        <p:spPr>
          <a:xfrm>
            <a:off x="3901637" y="4856064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347225-07A7-4E09-AC28-C59BE0F63314}"/>
              </a:ext>
            </a:extLst>
          </p:cNvPr>
          <p:cNvSpPr txBox="1"/>
          <p:nvPr/>
        </p:nvSpPr>
        <p:spPr>
          <a:xfrm>
            <a:off x="2990912" y="3839455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e5</a:t>
            </a:r>
            <a:endParaRPr lang="he-IL" sz="14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16E493-6ADD-4C3B-962F-4AB91193506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366711" y="3773752"/>
            <a:ext cx="775343" cy="1657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36294-274C-4922-828B-B52C8740C77A}"/>
              </a:ext>
            </a:extLst>
          </p:cNvPr>
          <p:cNvCxnSpPr>
            <a:cxnSpLocks/>
            <a:stCxn id="36" idx="0"/>
            <a:endCxn id="12" idx="0"/>
          </p:cNvCxnSpPr>
          <p:nvPr/>
        </p:nvCxnSpPr>
        <p:spPr>
          <a:xfrm>
            <a:off x="2940837" y="3781060"/>
            <a:ext cx="1018675" cy="1333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7FD25A-38BF-4CA4-B8E2-E088C8C1CC64}"/>
              </a:ext>
            </a:extLst>
          </p:cNvPr>
          <p:cNvSpPr txBox="1"/>
          <p:nvPr/>
        </p:nvSpPr>
        <p:spPr>
          <a:xfrm>
            <a:off x="7202187" y="566289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E0170-1BC0-4CC0-A7BB-71EA2C9C2E54}"/>
              </a:ext>
            </a:extLst>
          </p:cNvPr>
          <p:cNvSpPr txBox="1"/>
          <p:nvPr/>
        </p:nvSpPr>
        <p:spPr>
          <a:xfrm>
            <a:off x="4746876" y="3746504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600A2-4DF3-4138-A3DA-F588FAC6DE5E}"/>
              </a:ext>
            </a:extLst>
          </p:cNvPr>
          <p:cNvSpPr txBox="1"/>
          <p:nvPr/>
        </p:nvSpPr>
        <p:spPr>
          <a:xfrm>
            <a:off x="5312439" y="375001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D0FEF-0A2E-4A7F-A6B9-7DA06483450F}"/>
              </a:ext>
            </a:extLst>
          </p:cNvPr>
          <p:cNvCxnSpPr>
            <a:cxnSpLocks/>
            <a:stCxn id="52" idx="2"/>
            <a:endCxn id="123" idx="0"/>
          </p:cNvCxnSpPr>
          <p:nvPr/>
        </p:nvCxnSpPr>
        <p:spPr>
          <a:xfrm flipH="1">
            <a:off x="9885761" y="3752102"/>
            <a:ext cx="683754" cy="2006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75CA33-C8E8-4EAA-BF9A-58D4F6C131C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675172" y="3742979"/>
            <a:ext cx="451582" cy="1266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0930B3-A48B-4943-B20E-FE53DA721DA4}"/>
              </a:ext>
            </a:extLst>
          </p:cNvPr>
          <p:cNvSpPr txBox="1"/>
          <p:nvPr/>
        </p:nvSpPr>
        <p:spPr>
          <a:xfrm>
            <a:off x="8105838" y="474407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4BC46-DD9F-4044-BF91-506FDFDC4111}"/>
              </a:ext>
            </a:extLst>
          </p:cNvPr>
          <p:cNvSpPr txBox="1"/>
          <p:nvPr/>
        </p:nvSpPr>
        <p:spPr>
          <a:xfrm>
            <a:off x="6206263" y="5039231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5F5F6-81AB-4463-9758-6BD622442608}"/>
              </a:ext>
            </a:extLst>
          </p:cNvPr>
          <p:cNvSpPr txBox="1"/>
          <p:nvPr/>
        </p:nvSpPr>
        <p:spPr>
          <a:xfrm>
            <a:off x="9777952" y="546919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0E9100-9D4E-48EA-A958-5CB9DC1C986D}"/>
              </a:ext>
            </a:extLst>
          </p:cNvPr>
          <p:cNvSpPr txBox="1"/>
          <p:nvPr/>
        </p:nvSpPr>
        <p:spPr>
          <a:xfrm>
            <a:off x="7101288" y="378821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7212B-C20E-436C-BA48-760CEAFCC32A}"/>
              </a:ext>
            </a:extLst>
          </p:cNvPr>
          <p:cNvSpPr txBox="1"/>
          <p:nvPr/>
        </p:nvSpPr>
        <p:spPr>
          <a:xfrm>
            <a:off x="7708705" y="379879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21FA6-A836-4F2C-8DDA-9E24426E497D}"/>
              </a:ext>
            </a:extLst>
          </p:cNvPr>
          <p:cNvSpPr txBox="1"/>
          <p:nvPr/>
        </p:nvSpPr>
        <p:spPr>
          <a:xfrm>
            <a:off x="8223954" y="378821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e3</a:t>
            </a:r>
            <a:endParaRPr lang="he-IL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1C3EC-409C-4E4B-80D5-44F3922AD222}"/>
              </a:ext>
            </a:extLst>
          </p:cNvPr>
          <p:cNvSpPr/>
          <p:nvPr/>
        </p:nvSpPr>
        <p:spPr>
          <a:xfrm>
            <a:off x="4598219" y="213823"/>
            <a:ext cx="2899761" cy="68825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ExternalInternet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0112B3-96C2-4001-B95E-294DF58BE572}"/>
              </a:ext>
            </a:extLst>
          </p:cNvPr>
          <p:cNvSpPr/>
          <p:nvPr/>
        </p:nvSpPr>
        <p:spPr>
          <a:xfrm>
            <a:off x="5474259" y="1745517"/>
            <a:ext cx="1143000" cy="491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Firewall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F40E06-502E-4AD6-B511-57E8C880F6D5}"/>
              </a:ext>
            </a:extLst>
          </p:cNvPr>
          <p:cNvSpPr/>
          <p:nvPr/>
        </p:nvSpPr>
        <p:spPr>
          <a:xfrm>
            <a:off x="8451544" y="1420968"/>
            <a:ext cx="1143000" cy="491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43971-337F-45B8-A0A5-1F3BB9AB71DC}"/>
              </a:ext>
            </a:extLst>
          </p:cNvPr>
          <p:cNvSpPr/>
          <p:nvPr/>
        </p:nvSpPr>
        <p:spPr>
          <a:xfrm>
            <a:off x="2734038" y="1745517"/>
            <a:ext cx="1143000" cy="491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EF094E-7FFA-45F7-8ADC-45E608CC9577}"/>
              </a:ext>
            </a:extLst>
          </p:cNvPr>
          <p:cNvSpPr/>
          <p:nvPr/>
        </p:nvSpPr>
        <p:spPr>
          <a:xfrm>
            <a:off x="9998015" y="3260397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Switch4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696478-5836-4A29-AE88-F2352321D03C}"/>
              </a:ext>
            </a:extLst>
          </p:cNvPr>
          <p:cNvCxnSpPr>
            <a:cxnSpLocks/>
            <a:stCxn id="43" idx="0"/>
            <a:endCxn id="2" idx="2"/>
          </p:cNvCxnSpPr>
          <p:nvPr/>
        </p:nvCxnSpPr>
        <p:spPr>
          <a:xfrm flipV="1">
            <a:off x="6045759" y="902081"/>
            <a:ext cx="2341" cy="84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445EFA2-B7F4-4204-B3BA-C45B9E3D11A8}"/>
              </a:ext>
            </a:extLst>
          </p:cNvPr>
          <p:cNvSpPr txBox="1"/>
          <p:nvPr/>
        </p:nvSpPr>
        <p:spPr>
          <a:xfrm>
            <a:off x="6015255" y="915640"/>
            <a:ext cx="72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enp0s3</a:t>
            </a:r>
            <a:endParaRPr lang="he-IL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8C8DFD-4833-4539-BEEA-BB2DB5E6B570}"/>
              </a:ext>
            </a:extLst>
          </p:cNvPr>
          <p:cNvSpPr txBox="1"/>
          <p:nvPr/>
        </p:nvSpPr>
        <p:spPr>
          <a:xfrm>
            <a:off x="6015255" y="1436450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f1/0</a:t>
            </a:r>
            <a:endParaRPr lang="he-IL" sz="14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33641C-A7A7-4AD4-B2DC-CFC5AAA2A6CF}"/>
              </a:ext>
            </a:extLst>
          </p:cNvPr>
          <p:cNvCxnSpPr>
            <a:cxnSpLocks/>
            <a:stCxn id="43" idx="1"/>
            <a:endCxn id="50" idx="3"/>
          </p:cNvCxnSpPr>
          <p:nvPr/>
        </p:nvCxnSpPr>
        <p:spPr>
          <a:xfrm flipH="1">
            <a:off x="3877038" y="1991370"/>
            <a:ext cx="1597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817DA8-A574-48DC-BAE9-649B555F9AD6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flipH="1">
            <a:off x="6617259" y="1666821"/>
            <a:ext cx="1834285" cy="32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DF192A-6566-4071-9A90-B96DA017EFD8}"/>
              </a:ext>
            </a:extLst>
          </p:cNvPr>
          <p:cNvSpPr txBox="1"/>
          <p:nvPr/>
        </p:nvSpPr>
        <p:spPr>
          <a:xfrm>
            <a:off x="3877270" y="1694159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f1/0</a:t>
            </a:r>
            <a:endParaRPr lang="he-IL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7E3D63-DD8D-4BFA-963E-921EB47A3A3D}"/>
              </a:ext>
            </a:extLst>
          </p:cNvPr>
          <p:cNvSpPr txBox="1"/>
          <p:nvPr/>
        </p:nvSpPr>
        <p:spPr>
          <a:xfrm>
            <a:off x="8039078" y="1732544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f0/0</a:t>
            </a:r>
            <a:endParaRPr lang="he-IL" sz="1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8D274F-8E8A-4FB4-BC9F-EDED896CDFC1}"/>
              </a:ext>
            </a:extLst>
          </p:cNvPr>
          <p:cNvSpPr txBox="1"/>
          <p:nvPr/>
        </p:nvSpPr>
        <p:spPr>
          <a:xfrm>
            <a:off x="4990829" y="1694894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f0/0</a:t>
            </a:r>
            <a:endParaRPr lang="he-IL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C6DD4-6520-4A6A-AF1E-306AE30C8914}"/>
              </a:ext>
            </a:extLst>
          </p:cNvPr>
          <p:cNvSpPr txBox="1"/>
          <p:nvPr/>
        </p:nvSpPr>
        <p:spPr>
          <a:xfrm>
            <a:off x="6546545" y="1691360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f0/1</a:t>
            </a:r>
            <a:endParaRPr lang="he-IL" sz="14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BA92CC-7360-4778-99AB-9E7537928C25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 flipH="1">
            <a:off x="2471248" y="2237222"/>
            <a:ext cx="834290" cy="1019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9AD38A-4978-4990-A2F8-467D039D221E}"/>
              </a:ext>
            </a:extLst>
          </p:cNvPr>
          <p:cNvSpPr txBox="1"/>
          <p:nvPr/>
        </p:nvSpPr>
        <p:spPr>
          <a:xfrm>
            <a:off x="2709228" y="2230545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f0/0</a:t>
            </a:r>
            <a:endParaRPr lang="he-IL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FE1A6C-D6C8-4BAF-A9E3-11EFDDE98306}"/>
              </a:ext>
            </a:extLst>
          </p:cNvPr>
          <p:cNvSpPr txBox="1"/>
          <p:nvPr/>
        </p:nvSpPr>
        <p:spPr>
          <a:xfrm>
            <a:off x="3337192" y="2247098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f0/1</a:t>
            </a:r>
            <a:endParaRPr lang="he-IL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013015E-A026-4521-A4C1-B6FA782B3BD0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7675172" y="1912673"/>
            <a:ext cx="1347872" cy="1338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30911-40E9-4257-A16A-EC2290D86C33}"/>
              </a:ext>
            </a:extLst>
          </p:cNvPr>
          <p:cNvSpPr txBox="1"/>
          <p:nvPr/>
        </p:nvSpPr>
        <p:spPr>
          <a:xfrm>
            <a:off x="8497472" y="2250569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f0/1</a:t>
            </a:r>
            <a:endParaRPr lang="he-IL" sz="14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741DE4-FFBF-4BDE-A0C2-37DE064644D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299426" y="1929538"/>
            <a:ext cx="1270089" cy="1330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21F5325-2E0D-42BB-8E17-39B4B7357910}"/>
              </a:ext>
            </a:extLst>
          </p:cNvPr>
          <p:cNvSpPr txBox="1"/>
          <p:nvPr/>
        </p:nvSpPr>
        <p:spPr>
          <a:xfrm>
            <a:off x="9423826" y="2228672"/>
            <a:ext cx="5821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f1/0</a:t>
            </a:r>
            <a:endParaRPr lang="he-IL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A713DB-FDEF-4582-93C8-A8CF83743074}"/>
              </a:ext>
            </a:extLst>
          </p:cNvPr>
          <p:cNvSpPr txBox="1"/>
          <p:nvPr/>
        </p:nvSpPr>
        <p:spPr>
          <a:xfrm>
            <a:off x="10483445" y="297268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2622B2-43ED-458D-80E7-2232B7051ECB}"/>
              </a:ext>
            </a:extLst>
          </p:cNvPr>
          <p:cNvSpPr txBox="1"/>
          <p:nvPr/>
        </p:nvSpPr>
        <p:spPr>
          <a:xfrm>
            <a:off x="7376412" y="2956470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7FF965-7CD8-4060-9B48-0FA71B6868E7}"/>
              </a:ext>
            </a:extLst>
          </p:cNvPr>
          <p:cNvSpPr txBox="1"/>
          <p:nvPr/>
        </p:nvSpPr>
        <p:spPr>
          <a:xfrm>
            <a:off x="4183014" y="3324439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6A0291-5E45-4A99-871B-24AB8CF98BA9}"/>
              </a:ext>
            </a:extLst>
          </p:cNvPr>
          <p:cNvSpPr txBox="1"/>
          <p:nvPr/>
        </p:nvSpPr>
        <p:spPr>
          <a:xfrm>
            <a:off x="2195008" y="297268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70B6A8-6F9E-429D-B525-BE530E0B627F}"/>
              </a:ext>
            </a:extLst>
          </p:cNvPr>
          <p:cNvSpPr txBox="1"/>
          <p:nvPr/>
        </p:nvSpPr>
        <p:spPr>
          <a:xfrm>
            <a:off x="3298578" y="5004902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C6713B-5DEB-40FF-8F98-9CB4AF8D3D99}"/>
              </a:ext>
            </a:extLst>
          </p:cNvPr>
          <p:cNvSpPr/>
          <p:nvPr/>
        </p:nvSpPr>
        <p:spPr>
          <a:xfrm>
            <a:off x="4717693" y="6006662"/>
            <a:ext cx="1215963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ADServer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8516D9-DE7E-40D2-A623-DF4802BADB19}"/>
              </a:ext>
            </a:extLst>
          </p:cNvPr>
          <p:cNvSpPr/>
          <p:nvPr/>
        </p:nvSpPr>
        <p:spPr>
          <a:xfrm>
            <a:off x="6677056" y="5970674"/>
            <a:ext cx="1215963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570F646-9692-490C-8494-D3C0D4281699}"/>
              </a:ext>
            </a:extLst>
          </p:cNvPr>
          <p:cNvCxnSpPr>
            <a:cxnSpLocks/>
            <a:stCxn id="6" idx="2"/>
            <a:endCxn id="98" idx="0"/>
          </p:cNvCxnSpPr>
          <p:nvPr/>
        </p:nvCxnSpPr>
        <p:spPr>
          <a:xfrm>
            <a:off x="5045891" y="3748260"/>
            <a:ext cx="279784" cy="2258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0DC544-ED5F-4537-873E-2C2C4563D60B}"/>
              </a:ext>
            </a:extLst>
          </p:cNvPr>
          <p:cNvCxnSpPr>
            <a:cxnSpLocks/>
            <a:stCxn id="48" idx="0"/>
            <a:endCxn id="99" idx="0"/>
          </p:cNvCxnSpPr>
          <p:nvPr/>
        </p:nvCxnSpPr>
        <p:spPr>
          <a:xfrm>
            <a:off x="5493594" y="3750016"/>
            <a:ext cx="1791444" cy="2220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B604E9F-8D73-4B84-A3D3-8AFD50EEFFCD}"/>
              </a:ext>
            </a:extLst>
          </p:cNvPr>
          <p:cNvSpPr txBox="1"/>
          <p:nvPr/>
        </p:nvSpPr>
        <p:spPr>
          <a:xfrm>
            <a:off x="5307381" y="5709333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631AE3-DE7D-4D08-99D0-14470CF527B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44409" y="3720901"/>
            <a:ext cx="1035210" cy="1288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35DDBA1-DEB0-412E-AE96-028BB9CDDC22}"/>
              </a:ext>
            </a:extLst>
          </p:cNvPr>
          <p:cNvSpPr txBox="1"/>
          <p:nvPr/>
        </p:nvSpPr>
        <p:spPr>
          <a:xfrm>
            <a:off x="9023044" y="4744076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452629-02E7-4638-9D9C-66028550E217}"/>
              </a:ext>
            </a:extLst>
          </p:cNvPr>
          <p:cNvSpPr/>
          <p:nvPr/>
        </p:nvSpPr>
        <p:spPr>
          <a:xfrm>
            <a:off x="9277779" y="5758275"/>
            <a:ext cx="1215963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DNSServer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16E627-2DB8-4873-961F-84EAA1CB3245}"/>
              </a:ext>
            </a:extLst>
          </p:cNvPr>
          <p:cNvSpPr/>
          <p:nvPr/>
        </p:nvSpPr>
        <p:spPr>
          <a:xfrm>
            <a:off x="10585069" y="5742557"/>
            <a:ext cx="1523425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StorageServer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D1FBF7F-C053-40D6-8368-5A774D7D9DE1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0766123" y="3749127"/>
            <a:ext cx="580659" cy="1993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C93D6E7-8B43-4E81-BA55-6F7030005B33}"/>
              </a:ext>
            </a:extLst>
          </p:cNvPr>
          <p:cNvSpPr txBox="1"/>
          <p:nvPr/>
        </p:nvSpPr>
        <p:spPr>
          <a:xfrm>
            <a:off x="11314486" y="5422521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e0</a:t>
            </a:r>
            <a:endParaRPr lang="he-IL" sz="1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EE9CA9-31B5-4CCD-9F03-D305A904E55A}"/>
              </a:ext>
            </a:extLst>
          </p:cNvPr>
          <p:cNvSpPr txBox="1"/>
          <p:nvPr/>
        </p:nvSpPr>
        <p:spPr>
          <a:xfrm>
            <a:off x="10140262" y="3768967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e1</a:t>
            </a:r>
            <a:endParaRPr lang="he-IL" sz="1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779233-8E8A-4ECE-98B3-EEF649C9E7E7}"/>
              </a:ext>
            </a:extLst>
          </p:cNvPr>
          <p:cNvSpPr txBox="1"/>
          <p:nvPr/>
        </p:nvSpPr>
        <p:spPr>
          <a:xfrm>
            <a:off x="10857085" y="3768908"/>
            <a:ext cx="3623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e2</a:t>
            </a:r>
            <a:endParaRPr lang="he-IL" sz="1400" b="1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A1F096F-5A1C-4783-A4C6-2AD225A61AAF}"/>
              </a:ext>
            </a:extLst>
          </p:cNvPr>
          <p:cNvSpPr/>
          <p:nvPr/>
        </p:nvSpPr>
        <p:spPr>
          <a:xfrm rot="10605007">
            <a:off x="3318377" y="784464"/>
            <a:ext cx="2205740" cy="2778318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E6EA7-28E0-4EC4-8954-8192DD91A550}"/>
              </a:ext>
            </a:extLst>
          </p:cNvPr>
          <p:cNvSpPr/>
          <p:nvPr/>
        </p:nvSpPr>
        <p:spPr>
          <a:xfrm>
            <a:off x="1096932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60</Words>
  <Application>Microsoft Office PowerPoint</Application>
  <PresentationFormat>מסך רחב</PresentationFormat>
  <Paragraphs>60</Paragraphs>
  <Slides>1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 Krief</dc:creator>
  <cp:lastModifiedBy>Rubin Krief</cp:lastModifiedBy>
  <cp:revision>15</cp:revision>
  <dcterms:created xsi:type="dcterms:W3CDTF">2024-10-22T05:45:55Z</dcterms:created>
  <dcterms:modified xsi:type="dcterms:W3CDTF">2024-11-07T10:56:02Z</dcterms:modified>
</cp:coreProperties>
</file>