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2" autoAdjust="0"/>
  </p:normalViewPr>
  <p:slideViewPr>
    <p:cSldViewPr snapToGrid="0" showGuides="1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EFDD82A-9D33-4E1E-AA8B-AC87CC89C0C4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EC1C332-006F-4585-87AA-A3EBC0317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1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Messy Layout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C332-006F-4585-87AA-A3EBC031763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8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87F-2936-4E67-969A-EABF79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EDAA-6D56-4D94-AA02-297AC5C1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0EE7-E78D-406A-8282-7CB0E16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2356-56B5-4755-AC05-ED9571A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5AED-CBAE-46ED-A12F-272B8A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7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624A-5F1A-413A-B6D7-9E48E6E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BDC8-FC72-4123-8121-5235C2EF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4F4E-C260-4794-AA84-186479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3D0F-3E35-4BCC-A004-FE3988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51BC-258C-4BC4-A76A-2FFF6EDE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5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5619C-22F0-4905-880D-F56AB5A0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2351-ED56-413C-A068-A85CAE3F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C4A0-CB54-4949-AE6B-7EB48D3A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8D9A-9697-47C4-BC07-7A5F58A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92E3-2A0B-4CBD-A193-A721AB53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4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0AC4-4AE8-4C48-AF06-2BB00B94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9D4-07C8-4585-99A3-FB765D4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6BB2-EB74-4A60-86E1-C60B7F3E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CF92-D4D1-422C-A099-AF36DB9A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6BAC-F09A-484C-8C4A-B37CD74E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4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414-3C50-4434-8B20-23E9E9D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3EC-B8F5-4288-81E4-08F5592F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DF16-07C0-4683-AA19-A677F33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86130-CB1E-4746-AE6F-2A81A9B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582B-38BF-4ED7-B723-005F8C3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3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9F3-30D4-4515-A200-7628750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4E6-7B88-43B0-A248-B68983C4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7DCE-15E7-4AFD-9A98-97BE0270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7653-388B-4970-9CA2-A99774F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4016-BFC7-4879-8D9B-EBCAF830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9C54-DBD4-4630-A165-DF9DC76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2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C3-698C-4704-875C-3B38AC0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47B2-EBEE-4880-BF9F-DD7E007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EDD5-2F31-4D32-8D87-6373EBC7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6D5A-1DC8-491C-BD8F-349CAFA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C837-FC71-41A1-BE0B-F40EC88C4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605E-304B-4A8A-90F8-F399FBD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A00B-B8D8-461D-B3A1-B054C53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5F8DE-0E17-4099-A9BF-1010CBB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7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955D-E16E-4F7A-AD75-1572B84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8AC7-CFC1-46C6-AA83-10EDBBAA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0957C-CB48-4238-9570-5DD6A96F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A010-2A3B-4FC4-AD28-2DFC30D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0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E7DE-960A-41BA-8CC5-9926492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45EA6-E6C1-4425-B73A-143F831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C0E6-0E06-42F7-9F5E-AE7C838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F165-11EC-41D2-91A8-138D2D9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DB1-B44E-4199-987B-CF771F3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9962-3893-4423-8ED1-50CD98A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683-4CC7-4B50-B79D-4092DCB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B6C8-42FB-4A07-A7D8-DB0A01B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F601-83D8-4FD1-9AC5-8B0F12C4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4E3-52A4-4B1E-A01E-F9F8031C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B886E-C82D-4972-8002-AF8F3D48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4DD1-5EF2-431E-ACBA-17F99C76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2BE2-4FA1-4C46-8CED-93A2568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716D-331F-4C1D-988D-D128C64D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64CF-48AC-4C9E-A099-332A4A0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E55D-A691-4A9D-8BEE-0C62AFC3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4397-EC5C-485E-A140-945CC743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2755-FD0C-4E03-B008-DAF21B6F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FB30-12B8-4F9A-953A-5FEE8210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DC9-9DDB-4725-A0B0-9F701725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DB8C4-C48B-4CBE-B0F0-0B0A830145F0}"/>
              </a:ext>
            </a:extLst>
          </p:cNvPr>
          <p:cNvSpPr/>
          <p:nvPr/>
        </p:nvSpPr>
        <p:spPr>
          <a:xfrm>
            <a:off x="1773985" y="3165892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A9759-7389-4725-8042-D4668EDFE146}"/>
              </a:ext>
            </a:extLst>
          </p:cNvPr>
          <p:cNvSpPr/>
          <p:nvPr/>
        </p:nvSpPr>
        <p:spPr>
          <a:xfrm>
            <a:off x="6501442" y="383875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AAA44-4B51-49D4-A3F5-B87F4CB122D8}"/>
              </a:ext>
            </a:extLst>
          </p:cNvPr>
          <p:cNvSpPr/>
          <p:nvPr/>
        </p:nvSpPr>
        <p:spPr>
          <a:xfrm>
            <a:off x="8492705" y="205308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3403F-F14F-4356-ADBA-8496632FAB48}"/>
              </a:ext>
            </a:extLst>
          </p:cNvPr>
          <p:cNvSpPr/>
          <p:nvPr/>
        </p:nvSpPr>
        <p:spPr>
          <a:xfrm>
            <a:off x="857957" y="4850966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E6EA7-28E0-4EC4-8954-8192DD91A550}"/>
              </a:ext>
            </a:extLst>
          </p:cNvPr>
          <p:cNvSpPr/>
          <p:nvPr/>
        </p:nvSpPr>
        <p:spPr>
          <a:xfrm>
            <a:off x="4997570" y="4297492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640BF-B1C4-4F3D-A306-77E8E2C5E51F}"/>
              </a:ext>
            </a:extLst>
          </p:cNvPr>
          <p:cNvSpPr/>
          <p:nvPr/>
        </p:nvSpPr>
        <p:spPr>
          <a:xfrm>
            <a:off x="3341865" y="4907051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30789-FFD9-4444-9DBF-ECE35B39A37D}"/>
              </a:ext>
            </a:extLst>
          </p:cNvPr>
          <p:cNvSpPr/>
          <p:nvPr/>
        </p:nvSpPr>
        <p:spPr>
          <a:xfrm>
            <a:off x="5193459" y="3236283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070C-8787-4E49-8338-C9C70595D6D7}"/>
              </a:ext>
            </a:extLst>
          </p:cNvPr>
          <p:cNvSpPr/>
          <p:nvPr/>
        </p:nvSpPr>
        <p:spPr>
          <a:xfrm>
            <a:off x="6096000" y="5400135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CE7AB-F3A5-43B4-A13C-BB30A9910A7B}"/>
              </a:ext>
            </a:extLst>
          </p:cNvPr>
          <p:cNvSpPr/>
          <p:nvPr/>
        </p:nvSpPr>
        <p:spPr>
          <a:xfrm>
            <a:off x="6642070" y="5728013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E231-9590-4869-9F7B-250B91E2CBEB}"/>
              </a:ext>
            </a:extLst>
          </p:cNvPr>
          <p:cNvSpPr/>
          <p:nvPr/>
        </p:nvSpPr>
        <p:spPr>
          <a:xfrm>
            <a:off x="10673751" y="3010616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PC7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C2967-3294-45C5-90A7-C0682FA870FE}"/>
              </a:ext>
            </a:extLst>
          </p:cNvPr>
          <p:cNvSpPr/>
          <p:nvPr/>
        </p:nvSpPr>
        <p:spPr>
          <a:xfrm>
            <a:off x="9924672" y="5293846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8E476-682A-407E-904E-BFED01EBF4B0}"/>
              </a:ext>
            </a:extLst>
          </p:cNvPr>
          <p:cNvSpPr/>
          <p:nvPr/>
        </p:nvSpPr>
        <p:spPr>
          <a:xfrm>
            <a:off x="10673751" y="1095552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PC9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2A319-E6BE-4AED-8ABD-E88F3A6125C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20267" y="3673390"/>
            <a:ext cx="886105" cy="1177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3E90D3-2E06-450B-BC71-5F94CA8473C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345485" y="3657597"/>
            <a:ext cx="3014395" cy="639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CD68DC-5EE6-41C2-9EE8-3321162D4F2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35894" y="3552687"/>
            <a:ext cx="768281" cy="1354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37CC2D-74A4-440E-A018-D3425A49CF7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916985" y="3411745"/>
            <a:ext cx="2276474" cy="79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7D600F-3C99-4DF4-A496-005237BC85C3}"/>
              </a:ext>
            </a:extLst>
          </p:cNvPr>
          <p:cNvSpPr txBox="1"/>
          <p:nvPr/>
        </p:nvSpPr>
        <p:spPr>
          <a:xfrm>
            <a:off x="1650324" y="367339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E198A-B5C7-45C5-87F2-C64B38377839}"/>
              </a:ext>
            </a:extLst>
          </p:cNvPr>
          <p:cNvSpPr txBox="1"/>
          <p:nvPr/>
        </p:nvSpPr>
        <p:spPr>
          <a:xfrm>
            <a:off x="2400119" y="3684865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7DC3-BDEF-421B-9F86-FDFF0F99BA2E}"/>
              </a:ext>
            </a:extLst>
          </p:cNvPr>
          <p:cNvSpPr txBox="1"/>
          <p:nvPr/>
        </p:nvSpPr>
        <p:spPr>
          <a:xfrm>
            <a:off x="2935894" y="349524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e3</a:t>
            </a:r>
            <a:endParaRPr lang="he-IL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47F1C-44F8-4184-9366-ADDFF1B28867}"/>
              </a:ext>
            </a:extLst>
          </p:cNvPr>
          <p:cNvSpPr txBox="1"/>
          <p:nvPr/>
        </p:nvSpPr>
        <p:spPr>
          <a:xfrm>
            <a:off x="3015025" y="316589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e4</a:t>
            </a:r>
            <a:endParaRPr lang="he-IL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2A6B0-4191-4976-8CA0-58592F4746F6}"/>
              </a:ext>
            </a:extLst>
          </p:cNvPr>
          <p:cNvSpPr txBox="1"/>
          <p:nvPr/>
        </p:nvSpPr>
        <p:spPr>
          <a:xfrm>
            <a:off x="1000309" y="4510844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A8C38-D21D-4162-8568-17A9B9D75EB1}"/>
              </a:ext>
            </a:extLst>
          </p:cNvPr>
          <p:cNvSpPr txBox="1"/>
          <p:nvPr/>
        </p:nvSpPr>
        <p:spPr>
          <a:xfrm>
            <a:off x="4841455" y="393726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9ABF1-A449-4D7D-9487-87DE856242C7}"/>
              </a:ext>
            </a:extLst>
          </p:cNvPr>
          <p:cNvSpPr txBox="1"/>
          <p:nvPr/>
        </p:nvSpPr>
        <p:spPr>
          <a:xfrm>
            <a:off x="3595498" y="4599274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1D99B-77FA-4175-8D50-59FAFD3E7D6C}"/>
              </a:ext>
            </a:extLst>
          </p:cNvPr>
          <p:cNvSpPr txBox="1"/>
          <p:nvPr/>
        </p:nvSpPr>
        <p:spPr>
          <a:xfrm>
            <a:off x="4855456" y="323196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47225-07A7-4E09-AC28-C59BE0F63314}"/>
              </a:ext>
            </a:extLst>
          </p:cNvPr>
          <p:cNvSpPr txBox="1"/>
          <p:nvPr/>
        </p:nvSpPr>
        <p:spPr>
          <a:xfrm>
            <a:off x="6235091" y="498606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16E493-6ADD-4C3B-962F-4AB91193506B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004380" y="4330459"/>
            <a:ext cx="68562" cy="1397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36294-274C-4922-828B-B52C8740C77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458310" y="4343399"/>
            <a:ext cx="401112" cy="105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7FD25A-38BF-4CA4-B8E2-E088C8C1CC64}"/>
              </a:ext>
            </a:extLst>
          </p:cNvPr>
          <p:cNvSpPr txBox="1"/>
          <p:nvPr/>
        </p:nvSpPr>
        <p:spPr>
          <a:xfrm>
            <a:off x="7004379" y="5443844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E0170-1BC0-4CC0-A7BB-71EA2C9C2E54}"/>
              </a:ext>
            </a:extLst>
          </p:cNvPr>
          <p:cNvSpPr txBox="1"/>
          <p:nvPr/>
        </p:nvSpPr>
        <p:spPr>
          <a:xfrm>
            <a:off x="6458309" y="435695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600A2-4DF3-4138-A3DA-F588FAC6DE5E}"/>
              </a:ext>
            </a:extLst>
          </p:cNvPr>
          <p:cNvSpPr txBox="1"/>
          <p:nvPr/>
        </p:nvSpPr>
        <p:spPr>
          <a:xfrm>
            <a:off x="7050457" y="436262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D0FEF-0A2E-4A7F-A6B9-7DA06483450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646835" y="1350032"/>
            <a:ext cx="1026916" cy="85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6F3249-610D-4CCB-A0EC-22AF89513ED3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9064205" y="2544789"/>
            <a:ext cx="1222777" cy="2749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75CA33-C8E8-4EAA-BF9A-58D4F6C131C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635705" y="2461302"/>
            <a:ext cx="1038046" cy="803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0930B3-A48B-4943-B20E-FE53DA721DA4}"/>
              </a:ext>
            </a:extLst>
          </p:cNvPr>
          <p:cNvSpPr txBox="1"/>
          <p:nvPr/>
        </p:nvSpPr>
        <p:spPr>
          <a:xfrm>
            <a:off x="10286982" y="295731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4BC46-DD9F-4044-BF91-506FDFDC4111}"/>
              </a:ext>
            </a:extLst>
          </p:cNvPr>
          <p:cNvSpPr txBox="1"/>
          <p:nvPr/>
        </p:nvSpPr>
        <p:spPr>
          <a:xfrm>
            <a:off x="10213704" y="495155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5F5F6-81AB-4463-9758-6BD622442608}"/>
              </a:ext>
            </a:extLst>
          </p:cNvPr>
          <p:cNvSpPr txBox="1"/>
          <p:nvPr/>
        </p:nvSpPr>
        <p:spPr>
          <a:xfrm>
            <a:off x="10311441" y="115023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0E9100-9D4E-48EA-A958-5CB9DC1C986D}"/>
              </a:ext>
            </a:extLst>
          </p:cNvPr>
          <p:cNvSpPr txBox="1"/>
          <p:nvPr/>
        </p:nvSpPr>
        <p:spPr>
          <a:xfrm>
            <a:off x="9598281" y="251451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7212B-C20E-436C-BA48-760CEAFCC32A}"/>
              </a:ext>
            </a:extLst>
          </p:cNvPr>
          <p:cNvSpPr txBox="1"/>
          <p:nvPr/>
        </p:nvSpPr>
        <p:spPr>
          <a:xfrm>
            <a:off x="8977156" y="2555422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21FA6-A836-4F2C-8DDA-9E24426E497D}"/>
              </a:ext>
            </a:extLst>
          </p:cNvPr>
          <p:cNvSpPr txBox="1"/>
          <p:nvPr/>
        </p:nvSpPr>
        <p:spPr>
          <a:xfrm>
            <a:off x="9635705" y="177557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e3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34809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Krief</dc:creator>
  <cp:lastModifiedBy>Rubin Krief</cp:lastModifiedBy>
  <cp:revision>6</cp:revision>
  <dcterms:created xsi:type="dcterms:W3CDTF">2024-10-22T05:45:55Z</dcterms:created>
  <dcterms:modified xsi:type="dcterms:W3CDTF">2024-10-22T06:31:05Z</dcterms:modified>
</cp:coreProperties>
</file>