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992CB-1E9D-44CB-81A0-CC11B384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DRA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1713402" y="4942117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82722" y="589570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979706" y="5895707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1876688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2773671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4304492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ED46D-810E-4FE4-97B4-3E940984A951}"/>
              </a:ext>
            </a:extLst>
          </p:cNvPr>
          <p:cNvSpPr/>
          <p:nvPr/>
        </p:nvSpPr>
        <p:spPr>
          <a:xfrm>
            <a:off x="6752971" y="502702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3883E-8114-4C9D-8346-07731FB86988}"/>
              </a:ext>
            </a:extLst>
          </p:cNvPr>
          <p:cNvSpPr/>
          <p:nvPr/>
        </p:nvSpPr>
        <p:spPr>
          <a:xfrm>
            <a:off x="6039950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BEB49-0C53-47F5-BFC0-A11B204C70D2}"/>
              </a:ext>
            </a:extLst>
          </p:cNvPr>
          <p:cNvSpPr/>
          <p:nvPr/>
        </p:nvSpPr>
        <p:spPr>
          <a:xfrm>
            <a:off x="6936933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8489E-7DA1-4A50-9490-AA6A6CDC4615}"/>
              </a:ext>
            </a:extLst>
          </p:cNvPr>
          <p:cNvSpPr/>
          <p:nvPr/>
        </p:nvSpPr>
        <p:spPr>
          <a:xfrm>
            <a:off x="7833916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28889" y="5351420"/>
            <a:ext cx="1793965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325872" y="5351420"/>
            <a:ext cx="896982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222854" y="5351420"/>
            <a:ext cx="1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22854" y="5351420"/>
            <a:ext cx="896984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flipH="1">
            <a:off x="4271819" y="4562037"/>
            <a:ext cx="542125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>
            <a:off x="4813944" y="4562037"/>
            <a:ext cx="619975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4F545-6443-4CCF-AF42-9A7EB9B702E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386117" y="5436328"/>
            <a:ext cx="87630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74A09A-B1D0-433B-ABAA-1395C5C0D90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262423" y="5436328"/>
            <a:ext cx="917660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600A-72A9-4366-9DAF-B4C10B1FEB4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262423" y="5436328"/>
            <a:ext cx="20677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A5091-80F8-4C22-8FCA-1176D2A7B1C2}"/>
              </a:ext>
            </a:extLst>
          </p:cNvPr>
          <p:cNvSpPr/>
          <p:nvPr/>
        </p:nvSpPr>
        <p:spPr>
          <a:xfrm>
            <a:off x="3707123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4078A-5FF1-4875-92D6-DC32DC13D5F3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2222854" y="5351420"/>
            <a:ext cx="1830436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9828168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ECDC79-5486-4146-81B1-4F874A7CE68D}"/>
              </a:ext>
            </a:extLst>
          </p:cNvPr>
          <p:cNvSpPr/>
          <p:nvPr/>
        </p:nvSpPr>
        <p:spPr>
          <a:xfrm>
            <a:off x="9339394" y="497787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0E8184-5C95-451E-8FAC-04F41A7B6DBF}"/>
              </a:ext>
            </a:extLst>
          </p:cNvPr>
          <p:cNvSpPr/>
          <p:nvPr/>
        </p:nvSpPr>
        <p:spPr>
          <a:xfrm>
            <a:off x="10491107" y="4977869"/>
            <a:ext cx="917660" cy="6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9848846" y="4562037"/>
            <a:ext cx="488774" cy="4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0337620" y="4562037"/>
            <a:ext cx="612317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70B20-2086-4DC6-A873-C515C4500C98}"/>
              </a:ext>
            </a:extLst>
          </p:cNvPr>
          <p:cNvSpPr/>
          <p:nvPr/>
        </p:nvSpPr>
        <p:spPr>
          <a:xfrm>
            <a:off x="4924467" y="4969161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DNS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D1BFD-4D54-449C-90C5-DE2BD8AD2C87}"/>
              </a:ext>
            </a:extLst>
          </p:cNvPr>
          <p:cNvSpPr/>
          <p:nvPr/>
        </p:nvSpPr>
        <p:spPr>
          <a:xfrm>
            <a:off x="3762367" y="497134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311574" y="3118284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4889304" y="3089643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Firewall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478476" y="3053717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119138" y="1827849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External Internet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235767" y="3210950"/>
            <a:ext cx="1653537" cy="2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5351401" y="2697074"/>
            <a:ext cx="0" cy="39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5813497" y="3175024"/>
            <a:ext cx="1664979" cy="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stCxn id="52" idx="2"/>
            <a:endCxn id="6" idx="0"/>
          </p:cNvCxnSpPr>
          <p:nvPr/>
        </p:nvCxnSpPr>
        <p:spPr>
          <a:xfrm flipH="1">
            <a:off x="2222854" y="3360898"/>
            <a:ext cx="550817" cy="158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stCxn id="52" idx="2"/>
            <a:endCxn id="12" idx="0"/>
          </p:cNvCxnSpPr>
          <p:nvPr/>
        </p:nvCxnSpPr>
        <p:spPr>
          <a:xfrm>
            <a:off x="2773671" y="3360898"/>
            <a:ext cx="2040273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7262423" y="3296331"/>
            <a:ext cx="678150" cy="173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stCxn id="54" idx="2"/>
            <a:endCxn id="39" idx="0"/>
          </p:cNvCxnSpPr>
          <p:nvPr/>
        </p:nvCxnSpPr>
        <p:spPr>
          <a:xfrm>
            <a:off x="7940573" y="3296331"/>
            <a:ext cx="2397047" cy="85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Adding DRA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57</cp:revision>
  <dcterms:created xsi:type="dcterms:W3CDTF">2024-10-29T13:21:08Z</dcterms:created>
  <dcterms:modified xsi:type="dcterms:W3CDTF">2024-11-12T15:20:16Z</dcterms:modified>
</cp:coreProperties>
</file>