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3325D-2A64-4232-876E-2F32EC35D839}"/>
              </a:ext>
            </a:extLst>
          </p:cNvPr>
          <p:cNvSpPr/>
          <p:nvPr/>
        </p:nvSpPr>
        <p:spPr>
          <a:xfrm>
            <a:off x="3135095" y="4585062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961B94-A4B7-4309-B6B2-4E3E5F41CCFB}"/>
              </a:ext>
            </a:extLst>
          </p:cNvPr>
          <p:cNvSpPr/>
          <p:nvPr/>
        </p:nvSpPr>
        <p:spPr>
          <a:xfrm>
            <a:off x="6185271" y="5497285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638CB-C9D5-4582-8D08-63A10CE2BEDE}"/>
              </a:ext>
            </a:extLst>
          </p:cNvPr>
          <p:cNvSpPr/>
          <p:nvPr/>
        </p:nvSpPr>
        <p:spPr>
          <a:xfrm>
            <a:off x="7082255" y="5497285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CFD522-4DAE-48E8-958C-B798E50DCD07}"/>
              </a:ext>
            </a:extLst>
          </p:cNvPr>
          <p:cNvSpPr/>
          <p:nvPr/>
        </p:nvSpPr>
        <p:spPr>
          <a:xfrm>
            <a:off x="7979237" y="5497285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A8041-0EF0-4C51-B715-162D0ED1610D}"/>
              </a:ext>
            </a:extLst>
          </p:cNvPr>
          <p:cNvSpPr/>
          <p:nvPr/>
        </p:nvSpPr>
        <p:spPr>
          <a:xfrm>
            <a:off x="8876220" y="5497285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1001C2-B218-467A-BA93-4A7DE34CF601}"/>
              </a:ext>
            </a:extLst>
          </p:cNvPr>
          <p:cNvSpPr/>
          <p:nvPr/>
        </p:nvSpPr>
        <p:spPr>
          <a:xfrm>
            <a:off x="7857317" y="4585062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E6B26E-A086-419A-BB92-1820FD7CCD0E}"/>
              </a:ext>
            </a:extLst>
          </p:cNvPr>
          <p:cNvSpPr/>
          <p:nvPr/>
        </p:nvSpPr>
        <p:spPr>
          <a:xfrm>
            <a:off x="9760132" y="5482452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10303-22C0-46A5-B551-31E06EE4B2DE}"/>
              </a:ext>
            </a:extLst>
          </p:cNvPr>
          <p:cNvSpPr/>
          <p:nvPr/>
        </p:nvSpPr>
        <p:spPr>
          <a:xfrm>
            <a:off x="5237139" y="3531358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F29FE2-7C2C-4944-B07C-1B55C472A5D6}"/>
              </a:ext>
            </a:extLst>
          </p:cNvPr>
          <p:cNvSpPr/>
          <p:nvPr/>
        </p:nvSpPr>
        <p:spPr>
          <a:xfrm>
            <a:off x="2788928" y="5497286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PC9</a:t>
            </a:r>
            <a:endParaRPr lang="he-I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79B280-863E-4307-B579-4DFE187E8C80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6531438" y="4994365"/>
            <a:ext cx="1835331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918949-E21E-4817-B589-127B7675A3A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7428421" y="4994365"/>
            <a:ext cx="938348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14E00-27CA-4AB4-8472-AB1FDC03ED60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8325404" y="4994365"/>
            <a:ext cx="41365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F856F7-5659-466E-AE36-E082C4AFE9D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366769" y="4994365"/>
            <a:ext cx="855618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A9797-237B-4170-A1DD-CBD2FCB1BA4C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366769" y="4994365"/>
            <a:ext cx="1739530" cy="48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2599E3-6D2B-42ED-8619-B6C10C373416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>
            <a:off x="3644547" y="4994365"/>
            <a:ext cx="34616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D454F3-B693-43D0-9944-B68A4314B20F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flipH="1">
            <a:off x="3135095" y="4994365"/>
            <a:ext cx="509452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39F5EA1-96CB-4066-8093-782A32E53578}"/>
              </a:ext>
            </a:extLst>
          </p:cNvPr>
          <p:cNvSpPr/>
          <p:nvPr/>
        </p:nvSpPr>
        <p:spPr>
          <a:xfrm>
            <a:off x="3644546" y="5497286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PC10</a:t>
            </a:r>
            <a:endParaRPr lang="he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D39D6A-F264-4747-8C7C-5CD9C5BAF6E3}"/>
              </a:ext>
            </a:extLst>
          </p:cNvPr>
          <p:cNvSpPr/>
          <p:nvPr/>
        </p:nvSpPr>
        <p:spPr>
          <a:xfrm>
            <a:off x="5284493" y="2865770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FB313A-6568-47AF-9825-A899C3F3BBB4}"/>
              </a:ext>
            </a:extLst>
          </p:cNvPr>
          <p:cNvSpPr/>
          <p:nvPr/>
        </p:nvSpPr>
        <p:spPr>
          <a:xfrm>
            <a:off x="4514326" y="1616730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NAT</a:t>
            </a:r>
            <a:endParaRPr lang="he-IL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5BAA8-2906-4E19-AF66-4213BDC2F151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>
            <a:off x="5746589" y="2485955"/>
            <a:ext cx="1" cy="37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7837B8-593A-4148-8DF9-A18AF2D46383}"/>
              </a:ext>
            </a:extLst>
          </p:cNvPr>
          <p:cNvCxnSpPr>
            <a:stCxn id="48" idx="2"/>
            <a:endCxn id="35" idx="0"/>
          </p:cNvCxnSpPr>
          <p:nvPr/>
        </p:nvCxnSpPr>
        <p:spPr>
          <a:xfrm>
            <a:off x="5746590" y="3108384"/>
            <a:ext cx="1" cy="42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7C79DA-9E12-4736-AF2A-0EA63D855A00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3644547" y="3940661"/>
            <a:ext cx="2102044" cy="6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918189-1DE5-4741-956C-A70FB15C354D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5746591" y="3940661"/>
            <a:ext cx="2620178" cy="6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30E4CC-BAAC-4D8C-9BB2-96C70AA372FD}"/>
              </a:ext>
            </a:extLst>
          </p:cNvPr>
          <p:cNvSpPr/>
          <p:nvPr/>
        </p:nvSpPr>
        <p:spPr>
          <a:xfrm>
            <a:off x="2194560" y="4147356"/>
            <a:ext cx="2850480" cy="2145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30C55-D7DA-4307-9145-B9C03ADC0832}"/>
              </a:ext>
            </a:extLst>
          </p:cNvPr>
          <p:cNvSpPr txBox="1"/>
          <p:nvPr/>
        </p:nvSpPr>
        <p:spPr>
          <a:xfrm>
            <a:off x="2910846" y="3806499"/>
            <a:ext cx="14325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Department 1</a:t>
            </a:r>
            <a:endParaRPr lang="he-IL" sz="1400" b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F91BA5-0627-46A7-9D68-8CEC920C988D}"/>
              </a:ext>
            </a:extLst>
          </p:cNvPr>
          <p:cNvSpPr/>
          <p:nvPr/>
        </p:nvSpPr>
        <p:spPr>
          <a:xfrm>
            <a:off x="5786866" y="4267762"/>
            <a:ext cx="5054699" cy="2145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80E418-9874-4DE2-BA52-76237CD1EC5A}"/>
              </a:ext>
            </a:extLst>
          </p:cNvPr>
          <p:cNvSpPr txBox="1"/>
          <p:nvPr/>
        </p:nvSpPr>
        <p:spPr>
          <a:xfrm>
            <a:off x="7992019" y="3896604"/>
            <a:ext cx="14325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Department 2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410339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59</cp:revision>
  <dcterms:created xsi:type="dcterms:W3CDTF">2024-10-29T13:21:08Z</dcterms:created>
  <dcterms:modified xsi:type="dcterms:W3CDTF">2024-11-12T10:52:48Z</dcterms:modified>
</cp:coreProperties>
</file>