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ט"ז/חשון/תשפ"ה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623831-E9AC-4D5C-BE2B-529B453E7217}"/>
              </a:ext>
            </a:extLst>
          </p:cNvPr>
          <p:cNvSpPr/>
          <p:nvPr/>
        </p:nvSpPr>
        <p:spPr>
          <a:xfrm>
            <a:off x="1713402" y="4942117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0997F-1DB2-4F9D-840D-4AC34A8647AF}"/>
              </a:ext>
            </a:extLst>
          </p:cNvPr>
          <p:cNvSpPr/>
          <p:nvPr/>
        </p:nvSpPr>
        <p:spPr>
          <a:xfrm>
            <a:off x="82722" y="5895707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A5605-43B2-451B-A840-7874ABC1C4C3}"/>
              </a:ext>
            </a:extLst>
          </p:cNvPr>
          <p:cNvSpPr/>
          <p:nvPr/>
        </p:nvSpPr>
        <p:spPr>
          <a:xfrm>
            <a:off x="979706" y="5895707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3AEAA-6E49-4356-8960-1D6998ED3F80}"/>
              </a:ext>
            </a:extLst>
          </p:cNvPr>
          <p:cNvSpPr/>
          <p:nvPr/>
        </p:nvSpPr>
        <p:spPr>
          <a:xfrm>
            <a:off x="1876688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A6DD3-B7ED-4341-AC6D-1413578108B0}"/>
              </a:ext>
            </a:extLst>
          </p:cNvPr>
          <p:cNvSpPr/>
          <p:nvPr/>
        </p:nvSpPr>
        <p:spPr>
          <a:xfrm>
            <a:off x="2773671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B49DB-1F28-4758-93CA-1027C4F33B05}"/>
              </a:ext>
            </a:extLst>
          </p:cNvPr>
          <p:cNvSpPr/>
          <p:nvPr/>
        </p:nvSpPr>
        <p:spPr>
          <a:xfrm>
            <a:off x="4304492" y="415273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ED46D-810E-4FE4-97B4-3E940984A951}"/>
              </a:ext>
            </a:extLst>
          </p:cNvPr>
          <p:cNvSpPr/>
          <p:nvPr/>
        </p:nvSpPr>
        <p:spPr>
          <a:xfrm>
            <a:off x="6752971" y="5027025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D3883E-8114-4C9D-8346-07731FB86988}"/>
              </a:ext>
            </a:extLst>
          </p:cNvPr>
          <p:cNvSpPr/>
          <p:nvPr/>
        </p:nvSpPr>
        <p:spPr>
          <a:xfrm>
            <a:off x="6039950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PC6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BEB49-0C53-47F5-BFC0-A11B204C70D2}"/>
              </a:ext>
            </a:extLst>
          </p:cNvPr>
          <p:cNvSpPr/>
          <p:nvPr/>
        </p:nvSpPr>
        <p:spPr>
          <a:xfrm>
            <a:off x="6936933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PC7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28489E-7DA1-4A50-9490-AA6A6CDC4615}"/>
              </a:ext>
            </a:extLst>
          </p:cNvPr>
          <p:cNvSpPr/>
          <p:nvPr/>
        </p:nvSpPr>
        <p:spPr>
          <a:xfrm>
            <a:off x="7833916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PC8</a:t>
            </a:r>
            <a:endParaRPr lang="he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88038-E42A-413C-8A69-B75CCEF551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28889" y="5351420"/>
            <a:ext cx="1793965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0A9D02-DF58-41C1-93B9-519D25911E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325872" y="5351420"/>
            <a:ext cx="896982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868DD-6873-486B-92FB-9F2561FC5C2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222854" y="5351420"/>
            <a:ext cx="1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CA6D7-31F5-45B7-8F63-435AAA7F039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22854" y="5351420"/>
            <a:ext cx="896984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B72C87-47CE-4A82-8222-3238F1DA2254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 flipH="1">
            <a:off x="4271819" y="4562037"/>
            <a:ext cx="542125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13781-F1C3-4430-83FF-AC4DAAC9F65C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>
            <a:off x="4813944" y="4562037"/>
            <a:ext cx="619975" cy="4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84F545-6443-4CCF-AF42-9A7EB9B702E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386117" y="5436328"/>
            <a:ext cx="876306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74A09A-B1D0-433B-ABAA-1395C5C0D90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262423" y="5436328"/>
            <a:ext cx="917660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E8600A-72A9-4366-9DAF-B4C10B1FEB4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262423" y="5436328"/>
            <a:ext cx="20677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A5091-80F8-4C22-8FCA-1176D2A7B1C2}"/>
              </a:ext>
            </a:extLst>
          </p:cNvPr>
          <p:cNvSpPr/>
          <p:nvPr/>
        </p:nvSpPr>
        <p:spPr>
          <a:xfrm>
            <a:off x="3707123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B4078A-5FF1-4875-92D6-DC32DC13D5F3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2222854" y="5351420"/>
            <a:ext cx="1830436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9A3E-8199-4AD8-A209-29C7BFFC5B5D}"/>
              </a:ext>
            </a:extLst>
          </p:cNvPr>
          <p:cNvSpPr/>
          <p:nvPr/>
        </p:nvSpPr>
        <p:spPr>
          <a:xfrm>
            <a:off x="9828168" y="415273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Switch4</a:t>
            </a:r>
            <a:endParaRPr lang="he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ECDC79-5486-4146-81B1-4F874A7CE68D}"/>
              </a:ext>
            </a:extLst>
          </p:cNvPr>
          <p:cNvSpPr/>
          <p:nvPr/>
        </p:nvSpPr>
        <p:spPr>
          <a:xfrm>
            <a:off x="9339394" y="4977870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0E8184-5C95-451E-8FAC-04F41A7B6DBF}"/>
              </a:ext>
            </a:extLst>
          </p:cNvPr>
          <p:cNvSpPr/>
          <p:nvPr/>
        </p:nvSpPr>
        <p:spPr>
          <a:xfrm>
            <a:off x="10491107" y="4977869"/>
            <a:ext cx="917660" cy="6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F9FCE9-6B84-42C9-A1AE-B49668DEE5F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9848846" y="4562037"/>
            <a:ext cx="488774" cy="41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76F7-A90F-4432-9499-A20590C0A725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0337620" y="4562037"/>
            <a:ext cx="612317" cy="41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070B20-2086-4DC6-A873-C515C4500C98}"/>
              </a:ext>
            </a:extLst>
          </p:cNvPr>
          <p:cNvSpPr/>
          <p:nvPr/>
        </p:nvSpPr>
        <p:spPr>
          <a:xfrm>
            <a:off x="4924467" y="4969161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DNS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D1BFD-4D54-449C-90C5-DE2BD8AD2C87}"/>
              </a:ext>
            </a:extLst>
          </p:cNvPr>
          <p:cNvSpPr/>
          <p:nvPr/>
        </p:nvSpPr>
        <p:spPr>
          <a:xfrm>
            <a:off x="3762367" y="4971340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74950-0728-4A80-91F9-4E7C5D1903C1}"/>
              </a:ext>
            </a:extLst>
          </p:cNvPr>
          <p:cNvSpPr/>
          <p:nvPr/>
        </p:nvSpPr>
        <p:spPr>
          <a:xfrm>
            <a:off x="2311574" y="3118284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R1</a:t>
            </a:r>
            <a:endParaRPr lang="he-IL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020FF9-22A8-4EB2-A188-46F7283A4951}"/>
              </a:ext>
            </a:extLst>
          </p:cNvPr>
          <p:cNvSpPr/>
          <p:nvPr/>
        </p:nvSpPr>
        <p:spPr>
          <a:xfrm>
            <a:off x="4889304" y="3089643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Firewall</a:t>
            </a:r>
            <a:endParaRPr lang="he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45E8F-19D7-47E3-A704-757BB121C818}"/>
              </a:ext>
            </a:extLst>
          </p:cNvPr>
          <p:cNvSpPr/>
          <p:nvPr/>
        </p:nvSpPr>
        <p:spPr>
          <a:xfrm>
            <a:off x="7478476" y="3053717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R2</a:t>
            </a:r>
            <a:endParaRPr lang="he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794D57-76AD-4644-8143-6E6E25B09B61}"/>
              </a:ext>
            </a:extLst>
          </p:cNvPr>
          <p:cNvSpPr/>
          <p:nvPr/>
        </p:nvSpPr>
        <p:spPr>
          <a:xfrm>
            <a:off x="4119138" y="1496874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External Internet</a:t>
            </a:r>
            <a:endParaRPr lang="he-IL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8C2FD-06FB-4A56-9473-250F9C65702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235767" y="3210950"/>
            <a:ext cx="1653537" cy="2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E9B123-23B4-4E71-B826-0EA3A8B6FBF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5351401" y="2366099"/>
            <a:ext cx="0" cy="72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2C9611-866A-49B0-B168-79D790E09E7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5813497" y="3175024"/>
            <a:ext cx="1664979" cy="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58A5CE-6D00-463C-AAE7-9E77817F7C29}"/>
              </a:ext>
            </a:extLst>
          </p:cNvPr>
          <p:cNvCxnSpPr>
            <a:stCxn id="52" idx="2"/>
            <a:endCxn id="6" idx="0"/>
          </p:cNvCxnSpPr>
          <p:nvPr/>
        </p:nvCxnSpPr>
        <p:spPr>
          <a:xfrm flipH="1">
            <a:off x="2222854" y="3360898"/>
            <a:ext cx="550817" cy="158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09D415-2C28-4C8E-AC58-BC858595FF7A}"/>
              </a:ext>
            </a:extLst>
          </p:cNvPr>
          <p:cNvCxnSpPr>
            <a:stCxn id="52" idx="2"/>
            <a:endCxn id="12" idx="0"/>
          </p:cNvCxnSpPr>
          <p:nvPr/>
        </p:nvCxnSpPr>
        <p:spPr>
          <a:xfrm>
            <a:off x="2773671" y="3360898"/>
            <a:ext cx="2040273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265CF8-5C61-40B5-A270-9DAE6210C9A3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7262423" y="3296331"/>
            <a:ext cx="678150" cy="173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0A64F2-2AEA-4B80-AFB1-31C54F83DD44}"/>
              </a:ext>
            </a:extLst>
          </p:cNvPr>
          <p:cNvCxnSpPr>
            <a:stCxn id="54" idx="2"/>
            <a:endCxn id="39" idx="0"/>
          </p:cNvCxnSpPr>
          <p:nvPr/>
        </p:nvCxnSpPr>
        <p:spPr>
          <a:xfrm>
            <a:off x="7940573" y="3296331"/>
            <a:ext cx="2397047" cy="85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5DDB-71CA-4539-9214-34301D8BE429}"/>
              </a:ext>
            </a:extLst>
          </p:cNvPr>
          <p:cNvSpPr txBox="1"/>
          <p:nvPr/>
        </p:nvSpPr>
        <p:spPr>
          <a:xfrm>
            <a:off x="2166515" y="568604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C4A2E-2E79-40C9-8E12-A5AD2B8AB730}"/>
              </a:ext>
            </a:extLst>
          </p:cNvPr>
          <p:cNvSpPr txBox="1"/>
          <p:nvPr/>
        </p:nvSpPr>
        <p:spPr>
          <a:xfrm>
            <a:off x="2990809" y="568604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A11CA-34D9-40C9-B8F3-007A478E76E7}"/>
              </a:ext>
            </a:extLst>
          </p:cNvPr>
          <p:cNvSpPr txBox="1"/>
          <p:nvPr/>
        </p:nvSpPr>
        <p:spPr>
          <a:xfrm>
            <a:off x="10849243" y="476233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9BD7B-FD1D-48D8-9420-6EE5D1B38F09}"/>
              </a:ext>
            </a:extLst>
          </p:cNvPr>
          <p:cNvSpPr txBox="1"/>
          <p:nvPr/>
        </p:nvSpPr>
        <p:spPr>
          <a:xfrm>
            <a:off x="8078303" y="569100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37A0E4-E672-42BA-87F0-A2EBF21CD20E}"/>
              </a:ext>
            </a:extLst>
          </p:cNvPr>
          <p:cNvSpPr txBox="1"/>
          <p:nvPr/>
        </p:nvSpPr>
        <p:spPr>
          <a:xfrm>
            <a:off x="7241735" y="570358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123BE3-3A52-4FEC-995B-5FC0A7B887A0}"/>
              </a:ext>
            </a:extLst>
          </p:cNvPr>
          <p:cNvSpPr txBox="1"/>
          <p:nvPr/>
        </p:nvSpPr>
        <p:spPr>
          <a:xfrm>
            <a:off x="6138479" y="571807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0A6EE-CB14-4F93-8800-B91D1838AD86}"/>
              </a:ext>
            </a:extLst>
          </p:cNvPr>
          <p:cNvSpPr txBox="1"/>
          <p:nvPr/>
        </p:nvSpPr>
        <p:spPr>
          <a:xfrm>
            <a:off x="3940611" y="569850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54F18-BB2F-4FD4-AD86-6D314416847E}"/>
              </a:ext>
            </a:extLst>
          </p:cNvPr>
          <p:cNvSpPr txBox="1"/>
          <p:nvPr/>
        </p:nvSpPr>
        <p:spPr>
          <a:xfrm>
            <a:off x="9605278" y="474147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2F747F-7DEE-4F7D-A656-0FA1EC1EA9E3}"/>
              </a:ext>
            </a:extLst>
          </p:cNvPr>
          <p:cNvSpPr txBox="1"/>
          <p:nvPr/>
        </p:nvSpPr>
        <p:spPr>
          <a:xfrm>
            <a:off x="4438376" y="448770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4A5ED6-E77B-465C-B852-35041828369C}"/>
              </a:ext>
            </a:extLst>
          </p:cNvPr>
          <p:cNvSpPr txBox="1"/>
          <p:nvPr/>
        </p:nvSpPr>
        <p:spPr>
          <a:xfrm>
            <a:off x="4937220" y="449755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CC089D-797D-4995-AE69-511A94622759}"/>
              </a:ext>
            </a:extLst>
          </p:cNvPr>
          <p:cNvSpPr txBox="1"/>
          <p:nvPr/>
        </p:nvSpPr>
        <p:spPr>
          <a:xfrm>
            <a:off x="1527497" y="529947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B687D3-9D0A-46FC-8E95-5F56C1415326}"/>
              </a:ext>
            </a:extLst>
          </p:cNvPr>
          <p:cNvSpPr txBox="1"/>
          <p:nvPr/>
        </p:nvSpPr>
        <p:spPr>
          <a:xfrm>
            <a:off x="1827963" y="542331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7B8E9D-F744-4160-9508-6A952C72A016}"/>
              </a:ext>
            </a:extLst>
          </p:cNvPr>
          <p:cNvSpPr txBox="1"/>
          <p:nvPr/>
        </p:nvSpPr>
        <p:spPr>
          <a:xfrm>
            <a:off x="7198194" y="547215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D5C805-B5C1-4262-83FD-AA0C266A2A82}"/>
              </a:ext>
            </a:extLst>
          </p:cNvPr>
          <p:cNvSpPr txBox="1"/>
          <p:nvPr/>
        </p:nvSpPr>
        <p:spPr>
          <a:xfrm>
            <a:off x="7463273" y="536812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e3</a:t>
            </a:r>
            <a:endParaRPr lang="he-IL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B842FE-8AD1-461E-B904-30DD48B17F86}"/>
              </a:ext>
            </a:extLst>
          </p:cNvPr>
          <p:cNvSpPr txBox="1"/>
          <p:nvPr/>
        </p:nvSpPr>
        <p:spPr>
          <a:xfrm>
            <a:off x="6761955" y="537333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E67B73-A8C9-4E23-AAE4-E6813A953FBC}"/>
              </a:ext>
            </a:extLst>
          </p:cNvPr>
          <p:cNvSpPr txBox="1"/>
          <p:nvPr/>
        </p:nvSpPr>
        <p:spPr>
          <a:xfrm>
            <a:off x="9951444" y="450834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F5E82A-1C7A-45AC-9E67-6981F823AAB5}"/>
              </a:ext>
            </a:extLst>
          </p:cNvPr>
          <p:cNvSpPr txBox="1"/>
          <p:nvPr/>
        </p:nvSpPr>
        <p:spPr>
          <a:xfrm>
            <a:off x="10463067" y="449755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E5BFE0-81C0-43E4-883B-D3849D388FEC}"/>
              </a:ext>
            </a:extLst>
          </p:cNvPr>
          <p:cNvSpPr txBox="1"/>
          <p:nvPr/>
        </p:nvSpPr>
        <p:spPr>
          <a:xfrm>
            <a:off x="1135089" y="568604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1364B0-8DD4-4DBA-9FFE-EA5EA9F55D99}"/>
              </a:ext>
            </a:extLst>
          </p:cNvPr>
          <p:cNvSpPr txBox="1"/>
          <p:nvPr/>
        </p:nvSpPr>
        <p:spPr>
          <a:xfrm>
            <a:off x="237552" y="567549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9CF2D4-5380-4E25-BF44-F4032441DF47}"/>
              </a:ext>
            </a:extLst>
          </p:cNvPr>
          <p:cNvSpPr txBox="1"/>
          <p:nvPr/>
        </p:nvSpPr>
        <p:spPr>
          <a:xfrm>
            <a:off x="8365395" y="324020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61E9B4-3CB2-4FF5-A0C5-E563FB2F5E75}"/>
              </a:ext>
            </a:extLst>
          </p:cNvPr>
          <p:cNvSpPr txBox="1"/>
          <p:nvPr/>
        </p:nvSpPr>
        <p:spPr>
          <a:xfrm>
            <a:off x="7487748" y="329344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FCDE86-AF6E-45D8-94AB-3A80DD7876D8}"/>
              </a:ext>
            </a:extLst>
          </p:cNvPr>
          <p:cNvSpPr txBox="1"/>
          <p:nvPr/>
        </p:nvSpPr>
        <p:spPr>
          <a:xfrm>
            <a:off x="2357968" y="335977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9A46D7-5C68-4A52-AC12-199DCDB79343}"/>
              </a:ext>
            </a:extLst>
          </p:cNvPr>
          <p:cNvSpPr txBox="1"/>
          <p:nvPr/>
        </p:nvSpPr>
        <p:spPr>
          <a:xfrm>
            <a:off x="3085601" y="330469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22EB4E-44DD-4D88-862E-217C72DD499E}"/>
              </a:ext>
            </a:extLst>
          </p:cNvPr>
          <p:cNvSpPr txBox="1"/>
          <p:nvPr/>
        </p:nvSpPr>
        <p:spPr>
          <a:xfrm>
            <a:off x="3211003" y="298747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7B8BF8-967D-4EB1-AF7C-A166FF8F2B96}"/>
              </a:ext>
            </a:extLst>
          </p:cNvPr>
          <p:cNvSpPr txBox="1"/>
          <p:nvPr/>
        </p:nvSpPr>
        <p:spPr>
          <a:xfrm>
            <a:off x="4468030" y="295518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BF7029-A68A-4EE8-92A6-3179770C3A04}"/>
              </a:ext>
            </a:extLst>
          </p:cNvPr>
          <p:cNvSpPr txBox="1"/>
          <p:nvPr/>
        </p:nvSpPr>
        <p:spPr>
          <a:xfrm>
            <a:off x="4977228" y="281578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8123A0-34DA-4C3E-967B-4FEA8090A3B0}"/>
              </a:ext>
            </a:extLst>
          </p:cNvPr>
          <p:cNvSpPr txBox="1"/>
          <p:nvPr/>
        </p:nvSpPr>
        <p:spPr>
          <a:xfrm>
            <a:off x="5347616" y="234270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enp0s3</a:t>
            </a:r>
            <a:endParaRPr lang="he-IL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381F53-2F70-48FA-80D6-FED8B99C8773}"/>
              </a:ext>
            </a:extLst>
          </p:cNvPr>
          <p:cNvSpPr txBox="1"/>
          <p:nvPr/>
        </p:nvSpPr>
        <p:spPr>
          <a:xfrm>
            <a:off x="7004446" y="477330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E8D072-AB94-43BA-AEE9-506C1ED51D02}"/>
              </a:ext>
            </a:extLst>
          </p:cNvPr>
          <p:cNvSpPr txBox="1"/>
          <p:nvPr/>
        </p:nvSpPr>
        <p:spPr>
          <a:xfrm>
            <a:off x="10263072" y="392892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C6F261-E40C-4C5F-A93D-16EA6D0B5473}"/>
              </a:ext>
            </a:extLst>
          </p:cNvPr>
          <p:cNvSpPr txBox="1"/>
          <p:nvPr/>
        </p:nvSpPr>
        <p:spPr>
          <a:xfrm>
            <a:off x="1954109" y="471251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4BF397-1B48-44F7-9BEB-6F9841843BC9}"/>
              </a:ext>
            </a:extLst>
          </p:cNvPr>
          <p:cNvSpPr txBox="1"/>
          <p:nvPr/>
        </p:nvSpPr>
        <p:spPr>
          <a:xfrm>
            <a:off x="4703737" y="391091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DB71F5-D104-4D80-A51B-5D5CECF18790}"/>
              </a:ext>
            </a:extLst>
          </p:cNvPr>
          <p:cNvSpPr txBox="1"/>
          <p:nvPr/>
        </p:nvSpPr>
        <p:spPr>
          <a:xfrm>
            <a:off x="4047762" y="474347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04206C-6F89-4D59-8750-79A39C990333}"/>
              </a:ext>
            </a:extLst>
          </p:cNvPr>
          <p:cNvSpPr txBox="1"/>
          <p:nvPr/>
        </p:nvSpPr>
        <p:spPr>
          <a:xfrm>
            <a:off x="5340155" y="477330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6112EC-431A-402A-970D-E66189B17628}"/>
              </a:ext>
            </a:extLst>
          </p:cNvPr>
          <p:cNvSpPr txBox="1"/>
          <p:nvPr/>
        </p:nvSpPr>
        <p:spPr>
          <a:xfrm>
            <a:off x="5850507" y="296182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679913-77DB-45F9-9338-89197BE746EF}"/>
              </a:ext>
            </a:extLst>
          </p:cNvPr>
          <p:cNvSpPr txBox="1"/>
          <p:nvPr/>
        </p:nvSpPr>
        <p:spPr>
          <a:xfrm>
            <a:off x="7051091" y="291438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B50B31-7419-4ECB-8E9A-B21714D05BB5}"/>
              </a:ext>
            </a:extLst>
          </p:cNvPr>
          <p:cNvSpPr txBox="1"/>
          <p:nvPr/>
        </p:nvSpPr>
        <p:spPr>
          <a:xfrm>
            <a:off x="2152509" y="539846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e3</a:t>
            </a:r>
            <a:endParaRPr lang="he-IL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36D328-6634-4EF3-B094-D26159296B72}"/>
              </a:ext>
            </a:extLst>
          </p:cNvPr>
          <p:cNvSpPr txBox="1"/>
          <p:nvPr/>
        </p:nvSpPr>
        <p:spPr>
          <a:xfrm>
            <a:off x="2332943" y="547731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e4</a:t>
            </a:r>
            <a:endParaRPr lang="he-IL" sz="11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2A949B8-9299-45F3-80F3-B40AF2E73C49}"/>
              </a:ext>
            </a:extLst>
          </p:cNvPr>
          <p:cNvSpPr txBox="1"/>
          <p:nvPr/>
        </p:nvSpPr>
        <p:spPr>
          <a:xfrm>
            <a:off x="2667892" y="525993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e5</a:t>
            </a:r>
            <a:endParaRPr lang="he-IL" sz="1100" b="1" dirty="0"/>
          </a:p>
        </p:txBody>
      </p:sp>
    </p:spTree>
    <p:extLst>
      <p:ext uri="{BB962C8B-B14F-4D97-AF65-F5344CB8AC3E}">
        <p14:creationId xmlns:p14="http://schemas.microsoft.com/office/powerpoint/2010/main" val="353299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67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63</cp:revision>
  <dcterms:created xsi:type="dcterms:W3CDTF">2024-10-29T13:21:08Z</dcterms:created>
  <dcterms:modified xsi:type="dcterms:W3CDTF">2024-11-16T22:48:31Z</dcterms:modified>
</cp:coreProperties>
</file>