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F7D2-0476-46B0-A6FB-520F8D90A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E3C6B-5456-441C-BA43-0564B9BB6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790F-695B-4C31-9845-9327D1A8F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1A478-4F1A-4636-B399-4EF4D65F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2888D-B0D3-49CB-9EE0-C62C4C02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3321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5F9B-2299-4A3F-9EA3-E5649438C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C95D0-A53C-4215-8F63-8868EECB8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5C3D-F649-470F-A6BE-FDF099312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B2498-E573-49DB-B81B-6781D999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ED5DB-02F8-4166-BF12-4D54333C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839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2E5EDE-4FE0-4944-A0C0-7E45049E6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B9A1A-2190-4B8B-A968-07858F44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7A11-7A9B-4322-BD96-86D38509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91E90-3EE8-451E-9162-4B0AC82E5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5974B-0D5A-412A-9151-7523BD35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665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109BA-9D15-4101-8355-1A5C5590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3685-D786-44F4-81F8-7464B7664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63C2D-BB06-4A9A-8EBD-241AC6E8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01954-00CB-4A06-8FC1-537E6A58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C20B1-2665-4315-9192-EB5A3B99F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985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CC05-1DF2-497D-8725-2CE9C9AF8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EDF55-0139-411E-B9AC-5B907BB7E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56083-4F22-46C2-811B-2FEEAC17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A88D9-CFF6-47D9-BCB8-CA3C1461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7E9CF-DE7D-4EF6-8570-86F3B83B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932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47FC-D856-4467-A36E-80AAAFF7C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8480-8E0B-4601-9B94-D560F53EE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DD9614-A665-4F72-B9AC-CBB5489E5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3A668-5978-47DC-BE9C-5B1A0A61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D3EE9-047F-4626-8308-86F9DC94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B3B34-E5F8-4CFA-9598-C1F9C115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338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8B0CD-DB13-4DE6-99F6-0C59168A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C75C0-3C2E-4E3B-9D6B-36A6922AD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6B445-CEA7-46BF-B364-00BA36322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3EC4-7793-4F84-8D0E-91CB53B90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B749B-4F55-4AD4-B148-ACB8FE283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F44929-5AF3-47E2-BCA3-985EBCF2C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DDDD9-9C76-4644-BE3D-048ADCCB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67FA29-D31C-4FF5-ABE0-2444943AC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739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F26A-257A-4D73-BC19-8739DE6E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E708BC-3DF5-4C27-AD71-65C3BC1D6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C4778-52C8-493A-B42B-4F9C4386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CE4A4D-563C-4336-859B-F2F29DC3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988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8B44D-9618-4FE4-B6DE-1BD1F5A1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86801-09B2-42DA-AEFE-B9339EA1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C6D87-0B99-4261-9EFE-9CD4C313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189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D6CD-8AD2-4901-B499-459EF4D92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734E9-493D-491B-AD8C-48C2D994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D9B3-93BD-4C61-9E85-69FE58F45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D7E1-EAC8-4647-9EB1-52BDD014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20372-4634-4C29-8832-E0C0D0D0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7EA37-EDA4-49FE-9DFE-DAF21E92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074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6066-2C65-4D98-91A5-299C80F6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F3247-5685-4E0C-ADBC-EE1317B65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E0458-87DD-4718-B852-9D4342EF7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01A96-9D59-4DB0-891F-50A7FBE9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0D2E2-83E2-4FCF-9076-27E376F9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0843E-9FC6-449A-8D6C-76A1206B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835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7FCC3-2A31-41D7-AFB6-18C8C92E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53AA7-926C-4A41-97C1-BF75C472F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4F73-8E7F-45B9-B695-DDA071D7A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6E14-6A6E-49DB-8E87-3D5639E7A503}" type="datetimeFigureOut">
              <a:rPr lang="he-IL" smtClean="0"/>
              <a:t>י"ב/חשון/תשפ"ה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A8BA5-E333-4BA8-8B00-E7ADD75E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5AAC9-4801-41EB-A2E4-0FCD510D3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CD9E-D22C-4C71-8749-82904320EB7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021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623831-E9AC-4D5C-BE2B-529B453E7217}"/>
              </a:ext>
            </a:extLst>
          </p:cNvPr>
          <p:cNvSpPr/>
          <p:nvPr/>
        </p:nvSpPr>
        <p:spPr>
          <a:xfrm>
            <a:off x="1773794" y="581773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Switch1</a:t>
            </a:r>
            <a:endParaRPr lang="he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0997F-1DB2-4F9D-840D-4AC34A8647AF}"/>
              </a:ext>
            </a:extLst>
          </p:cNvPr>
          <p:cNvSpPr/>
          <p:nvPr/>
        </p:nvSpPr>
        <p:spPr>
          <a:xfrm>
            <a:off x="111974" y="1892294"/>
            <a:ext cx="692334" cy="3443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PC1</a:t>
            </a:r>
            <a:endParaRPr lang="he-I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2A5605-43B2-451B-A840-7874ABC1C4C3}"/>
              </a:ext>
            </a:extLst>
          </p:cNvPr>
          <p:cNvSpPr/>
          <p:nvPr/>
        </p:nvSpPr>
        <p:spPr>
          <a:xfrm>
            <a:off x="1008958" y="1892294"/>
            <a:ext cx="692332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PC2</a:t>
            </a:r>
            <a:endParaRPr lang="he-I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53AEAA-6E49-4356-8960-1D6998ED3F80}"/>
              </a:ext>
            </a:extLst>
          </p:cNvPr>
          <p:cNvSpPr/>
          <p:nvPr/>
        </p:nvSpPr>
        <p:spPr>
          <a:xfrm>
            <a:off x="1905940" y="1892294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PC3</a:t>
            </a:r>
            <a:endParaRPr lang="he-I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9A6DD3-B7ED-4341-AC6D-1413578108B0}"/>
              </a:ext>
            </a:extLst>
          </p:cNvPr>
          <p:cNvSpPr/>
          <p:nvPr/>
        </p:nvSpPr>
        <p:spPr>
          <a:xfrm>
            <a:off x="2802923" y="1892294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PC4</a:t>
            </a:r>
            <a:endParaRPr lang="he-I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B49DB-1F28-4758-93CA-1027C4F33B05}"/>
              </a:ext>
            </a:extLst>
          </p:cNvPr>
          <p:cNvSpPr/>
          <p:nvPr/>
        </p:nvSpPr>
        <p:spPr>
          <a:xfrm>
            <a:off x="5585177" y="3451530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Switch2</a:t>
            </a:r>
            <a:endParaRPr lang="he-I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7ED46D-810E-4FE4-97B4-3E940984A951}"/>
              </a:ext>
            </a:extLst>
          </p:cNvPr>
          <p:cNvSpPr/>
          <p:nvPr/>
        </p:nvSpPr>
        <p:spPr>
          <a:xfrm>
            <a:off x="6752971" y="5027025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Switch3</a:t>
            </a:r>
            <a:endParaRPr lang="he-IL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D3883E-8114-4C9D-8346-07731FB86988}"/>
              </a:ext>
            </a:extLst>
          </p:cNvPr>
          <p:cNvSpPr/>
          <p:nvPr/>
        </p:nvSpPr>
        <p:spPr>
          <a:xfrm>
            <a:off x="6039950" y="5939249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PC6</a:t>
            </a:r>
            <a:endParaRPr lang="he-IL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7BEB49-0C53-47F5-BFC0-A11B204C70D2}"/>
              </a:ext>
            </a:extLst>
          </p:cNvPr>
          <p:cNvSpPr/>
          <p:nvPr/>
        </p:nvSpPr>
        <p:spPr>
          <a:xfrm>
            <a:off x="6936933" y="5939249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PC7</a:t>
            </a:r>
            <a:endParaRPr lang="he-I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28489E-7DA1-4A50-9490-AA6A6CDC4615}"/>
              </a:ext>
            </a:extLst>
          </p:cNvPr>
          <p:cNvSpPr/>
          <p:nvPr/>
        </p:nvSpPr>
        <p:spPr>
          <a:xfrm>
            <a:off x="7833916" y="5939249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PC8</a:t>
            </a:r>
            <a:endParaRPr lang="he-IL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C88038-E42A-413C-8A69-B75CCEF551D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920085" y="529133"/>
            <a:ext cx="901218" cy="182510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10A9D02-DF58-41C1-93B9-519D25911E5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1368576" y="977624"/>
            <a:ext cx="901218" cy="92812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84868DD-6873-486B-92FB-9F2561FC5C25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1817068" y="1426116"/>
            <a:ext cx="901218" cy="31139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8CA6D7-31F5-45B7-8F63-435AAA7F039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2265559" y="1008763"/>
            <a:ext cx="901218" cy="86584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0B72C87-47CE-4A82-8222-3238F1DA2254}"/>
              </a:ext>
            </a:extLst>
          </p:cNvPr>
          <p:cNvCxnSpPr>
            <a:cxnSpLocks/>
            <a:stCxn id="12" idx="2"/>
            <a:endCxn id="49" idx="0"/>
          </p:cNvCxnSpPr>
          <p:nvPr/>
        </p:nvCxnSpPr>
        <p:spPr>
          <a:xfrm flipH="1">
            <a:off x="5552504" y="3860833"/>
            <a:ext cx="542125" cy="409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13781-F1C3-4430-83FF-AC4DAAC9F65C}"/>
              </a:ext>
            </a:extLst>
          </p:cNvPr>
          <p:cNvCxnSpPr>
            <a:cxnSpLocks/>
            <a:stCxn id="12" idx="2"/>
            <a:endCxn id="48" idx="0"/>
          </p:cNvCxnSpPr>
          <p:nvPr/>
        </p:nvCxnSpPr>
        <p:spPr>
          <a:xfrm>
            <a:off x="6094629" y="3860833"/>
            <a:ext cx="454773" cy="4159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84F545-6443-4CCF-AF42-9A7EB9B702E7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6386117" y="5436328"/>
            <a:ext cx="876306" cy="50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974A09A-B1D0-433B-ABAA-1395C5C0D903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7262423" y="5436328"/>
            <a:ext cx="917660" cy="50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E8600A-72A9-4366-9DAF-B4C10B1FEB49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7262423" y="5436328"/>
            <a:ext cx="20677" cy="502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0B4078A-5FF1-4875-92D6-DC32DC13D5F3}"/>
              </a:ext>
            </a:extLst>
          </p:cNvPr>
          <p:cNvCxnSpPr>
            <a:stCxn id="6" idx="2"/>
            <a:endCxn id="25" idx="0"/>
          </p:cNvCxnSpPr>
          <p:nvPr/>
        </p:nvCxnSpPr>
        <p:spPr>
          <a:xfrm rot="16200000" flipH="1">
            <a:off x="2732285" y="542037"/>
            <a:ext cx="901218" cy="179929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6B79A3E-8199-4AD8-A209-29C7BFFC5B5D}"/>
              </a:ext>
            </a:extLst>
          </p:cNvPr>
          <p:cNvSpPr/>
          <p:nvPr/>
        </p:nvSpPr>
        <p:spPr>
          <a:xfrm>
            <a:off x="7284220" y="762662"/>
            <a:ext cx="1018903" cy="409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Switch4</a:t>
            </a:r>
            <a:endParaRPr lang="he-IL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ECDC79-5486-4146-81B1-4F874A7CE68D}"/>
              </a:ext>
            </a:extLst>
          </p:cNvPr>
          <p:cNvSpPr/>
          <p:nvPr/>
        </p:nvSpPr>
        <p:spPr>
          <a:xfrm>
            <a:off x="6795446" y="1587798"/>
            <a:ext cx="101890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Server3</a:t>
            </a:r>
            <a:endParaRPr lang="he-IL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0E8184-5C95-451E-8FAC-04F41A7B6DBF}"/>
              </a:ext>
            </a:extLst>
          </p:cNvPr>
          <p:cNvSpPr/>
          <p:nvPr/>
        </p:nvSpPr>
        <p:spPr>
          <a:xfrm>
            <a:off x="7947159" y="1587797"/>
            <a:ext cx="917660" cy="6204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Server4</a:t>
            </a:r>
            <a:endParaRPr lang="he-IL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9F9FCE9-6B84-42C9-A1AE-B49668DEE5FD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 flipH="1">
            <a:off x="7304898" y="1171965"/>
            <a:ext cx="488774" cy="415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6AB76F7-A90F-4432-9499-A20590C0A725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7793672" y="1171965"/>
            <a:ext cx="612317" cy="415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9070B20-2086-4DC6-A873-C515C4500C98}"/>
              </a:ext>
            </a:extLst>
          </p:cNvPr>
          <p:cNvSpPr/>
          <p:nvPr/>
        </p:nvSpPr>
        <p:spPr>
          <a:xfrm>
            <a:off x="6039950" y="4276763"/>
            <a:ext cx="101890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Server2</a:t>
            </a:r>
            <a:endParaRPr lang="he-IL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CBD1BFD-4D54-449C-90C5-DE2BD8AD2C87}"/>
              </a:ext>
            </a:extLst>
          </p:cNvPr>
          <p:cNvSpPr/>
          <p:nvPr/>
        </p:nvSpPr>
        <p:spPr>
          <a:xfrm>
            <a:off x="5043052" y="4270136"/>
            <a:ext cx="1018903" cy="6204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Server1</a:t>
            </a:r>
            <a:endParaRPr lang="he-IL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D74950-0728-4A80-91F9-4E7C5D1903C1}"/>
              </a:ext>
            </a:extLst>
          </p:cNvPr>
          <p:cNvSpPr/>
          <p:nvPr/>
        </p:nvSpPr>
        <p:spPr>
          <a:xfrm>
            <a:off x="2311574" y="3118284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R1</a:t>
            </a:r>
            <a:endParaRPr lang="he-IL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A020FF9-22A8-4EB2-A188-46F7283A4951}"/>
              </a:ext>
            </a:extLst>
          </p:cNvPr>
          <p:cNvSpPr/>
          <p:nvPr/>
        </p:nvSpPr>
        <p:spPr>
          <a:xfrm>
            <a:off x="4889304" y="3089643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Firewall</a:t>
            </a:r>
            <a:endParaRPr lang="he-I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8545E8F-19D7-47E3-A704-757BB121C818}"/>
              </a:ext>
            </a:extLst>
          </p:cNvPr>
          <p:cNvSpPr/>
          <p:nvPr/>
        </p:nvSpPr>
        <p:spPr>
          <a:xfrm>
            <a:off x="7478476" y="3053717"/>
            <a:ext cx="924193" cy="242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R2</a:t>
            </a:r>
            <a:endParaRPr lang="he-IL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C794D57-76AD-4644-8143-6E6E25B09B61}"/>
              </a:ext>
            </a:extLst>
          </p:cNvPr>
          <p:cNvSpPr/>
          <p:nvPr/>
        </p:nvSpPr>
        <p:spPr>
          <a:xfrm>
            <a:off x="4119138" y="1497127"/>
            <a:ext cx="2464526" cy="869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External Internet</a:t>
            </a:r>
            <a:endParaRPr lang="he-IL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E18C2FD-06FB-4A56-9473-250F9C65702B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rot="10800000" flipV="1">
            <a:off x="3235768" y="3210949"/>
            <a:ext cx="1653537" cy="2864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BE9B123-23B4-4E71-B826-0EA3A8B6FBF0}"/>
              </a:ext>
            </a:extLst>
          </p:cNvPr>
          <p:cNvCxnSpPr>
            <a:stCxn id="55" idx="2"/>
            <a:endCxn id="53" idx="0"/>
          </p:cNvCxnSpPr>
          <p:nvPr/>
        </p:nvCxnSpPr>
        <p:spPr>
          <a:xfrm rot="5400000">
            <a:off x="4989756" y="2727997"/>
            <a:ext cx="723291" cy="1270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2C9611-866A-49B0-B168-79D790E09E7B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5813497" y="3175024"/>
            <a:ext cx="1664979" cy="3592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B58A5CE-6D00-463C-AAE7-9E77817F7C29}"/>
              </a:ext>
            </a:extLst>
          </p:cNvPr>
          <p:cNvCxnSpPr>
            <a:stCxn id="52" idx="2"/>
            <a:endCxn id="6" idx="0"/>
          </p:cNvCxnSpPr>
          <p:nvPr/>
        </p:nvCxnSpPr>
        <p:spPr>
          <a:xfrm rot="5400000" flipH="1">
            <a:off x="1138896" y="1726124"/>
            <a:ext cx="2779125" cy="490425"/>
          </a:xfrm>
          <a:prstGeom prst="curvedConnector5">
            <a:avLst>
              <a:gd name="adj1" fmla="val -8226"/>
              <a:gd name="adj2" fmla="val 250492"/>
              <a:gd name="adj3" fmla="val 1082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809D415-2C28-4C8E-AC58-BC858595FF7A}"/>
              </a:ext>
            </a:extLst>
          </p:cNvPr>
          <p:cNvCxnSpPr>
            <a:cxnSpLocks/>
            <a:stCxn id="52" idx="2"/>
            <a:endCxn id="12" idx="0"/>
          </p:cNvCxnSpPr>
          <p:nvPr/>
        </p:nvCxnSpPr>
        <p:spPr>
          <a:xfrm rot="16200000" flipH="1">
            <a:off x="4388834" y="1745735"/>
            <a:ext cx="90632" cy="332095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6265CF8-5C61-40B5-A270-9DAE6210C9A3}"/>
              </a:ext>
            </a:extLst>
          </p:cNvPr>
          <p:cNvCxnSpPr>
            <a:cxnSpLocks/>
            <a:stCxn id="54" idx="2"/>
            <a:endCxn id="15" idx="0"/>
          </p:cNvCxnSpPr>
          <p:nvPr/>
        </p:nvCxnSpPr>
        <p:spPr>
          <a:xfrm rot="5400000">
            <a:off x="6736151" y="3822603"/>
            <a:ext cx="1730694" cy="67815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C0A64F2-2AEA-4B80-AFB1-31C54F83DD44}"/>
              </a:ext>
            </a:extLst>
          </p:cNvPr>
          <p:cNvCxnSpPr>
            <a:cxnSpLocks/>
            <a:stCxn id="54" idx="2"/>
            <a:endCxn id="39" idx="0"/>
          </p:cNvCxnSpPr>
          <p:nvPr/>
        </p:nvCxnSpPr>
        <p:spPr>
          <a:xfrm flipH="1" flipV="1">
            <a:off x="7793672" y="762662"/>
            <a:ext cx="146901" cy="2533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B30BEF-5135-4E81-829D-DA20BB99EE9B}"/>
              </a:ext>
            </a:extLst>
          </p:cNvPr>
          <p:cNvSpPr txBox="1"/>
          <p:nvPr/>
        </p:nvSpPr>
        <p:spPr>
          <a:xfrm>
            <a:off x="3954903" y="168306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75EB3F-DB85-45F6-8218-579D2CF02BCA}"/>
              </a:ext>
            </a:extLst>
          </p:cNvPr>
          <p:cNvSpPr txBox="1"/>
          <p:nvPr/>
        </p:nvSpPr>
        <p:spPr>
          <a:xfrm>
            <a:off x="252350" y="1672077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D78ABD-EAC2-4FA1-9FFE-CBDA829E256A}"/>
              </a:ext>
            </a:extLst>
          </p:cNvPr>
          <p:cNvSpPr txBox="1"/>
          <p:nvPr/>
        </p:nvSpPr>
        <p:spPr>
          <a:xfrm>
            <a:off x="1121620" y="168306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A81DB1-BA5A-49E7-AA55-84902C7312FF}"/>
              </a:ext>
            </a:extLst>
          </p:cNvPr>
          <p:cNvSpPr txBox="1"/>
          <p:nvPr/>
        </p:nvSpPr>
        <p:spPr>
          <a:xfrm>
            <a:off x="1938977" y="1672077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3EDB51-A85A-4EEF-B208-A0A05D4930BC}"/>
              </a:ext>
            </a:extLst>
          </p:cNvPr>
          <p:cNvSpPr txBox="1"/>
          <p:nvPr/>
        </p:nvSpPr>
        <p:spPr>
          <a:xfrm>
            <a:off x="3054380" y="1673936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B734FB-4755-4999-98C0-C645807C462A}"/>
              </a:ext>
            </a:extLst>
          </p:cNvPr>
          <p:cNvSpPr txBox="1"/>
          <p:nvPr/>
        </p:nvSpPr>
        <p:spPr>
          <a:xfrm>
            <a:off x="6103112" y="5686478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696163-3E9D-4D2A-A865-A0BE327FF03A}"/>
              </a:ext>
            </a:extLst>
          </p:cNvPr>
          <p:cNvSpPr txBox="1"/>
          <p:nvPr/>
        </p:nvSpPr>
        <p:spPr>
          <a:xfrm>
            <a:off x="7248238" y="5692551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09F3B2-B131-4DA1-9AD9-F9E41D403E93}"/>
              </a:ext>
            </a:extLst>
          </p:cNvPr>
          <p:cNvSpPr txBox="1"/>
          <p:nvPr/>
        </p:nvSpPr>
        <p:spPr>
          <a:xfrm>
            <a:off x="8138718" y="5692551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80E8B9F-EC86-4107-AD85-0FE2E1B15FA7}"/>
              </a:ext>
            </a:extLst>
          </p:cNvPr>
          <p:cNvSpPr txBox="1"/>
          <p:nvPr/>
        </p:nvSpPr>
        <p:spPr>
          <a:xfrm>
            <a:off x="5332043" y="402116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4E8FD7-D474-4BA8-9DD5-1B0005A18E9E}"/>
              </a:ext>
            </a:extLst>
          </p:cNvPr>
          <p:cNvSpPr txBox="1"/>
          <p:nvPr/>
        </p:nvSpPr>
        <p:spPr>
          <a:xfrm>
            <a:off x="6626535" y="4001522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ECC2A7B-B9B6-4010-9F01-73D687FCB6CA}"/>
              </a:ext>
            </a:extLst>
          </p:cNvPr>
          <p:cNvSpPr txBox="1"/>
          <p:nvPr/>
        </p:nvSpPr>
        <p:spPr>
          <a:xfrm>
            <a:off x="6999903" y="1371190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71ED06-CABD-4D23-B8F6-BEE9B330C097}"/>
              </a:ext>
            </a:extLst>
          </p:cNvPr>
          <p:cNvSpPr txBox="1"/>
          <p:nvPr/>
        </p:nvSpPr>
        <p:spPr>
          <a:xfrm>
            <a:off x="8294395" y="1351547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7D6E669-9334-4082-AD85-04D218434861}"/>
              </a:ext>
            </a:extLst>
          </p:cNvPr>
          <p:cNvSpPr txBox="1"/>
          <p:nvPr/>
        </p:nvSpPr>
        <p:spPr>
          <a:xfrm>
            <a:off x="2304231" y="3376963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f0/0</a:t>
            </a:r>
            <a:endParaRPr lang="he-IL" sz="11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649754-99CD-4002-A11C-CA48B85E3EB6}"/>
              </a:ext>
            </a:extLst>
          </p:cNvPr>
          <p:cNvSpPr txBox="1"/>
          <p:nvPr/>
        </p:nvSpPr>
        <p:spPr>
          <a:xfrm>
            <a:off x="2864194" y="3459344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f0/1</a:t>
            </a:r>
            <a:endParaRPr lang="he-IL" sz="11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A16675-6FA5-4818-8DAD-49A562239208}"/>
              </a:ext>
            </a:extLst>
          </p:cNvPr>
          <p:cNvSpPr txBox="1"/>
          <p:nvPr/>
        </p:nvSpPr>
        <p:spPr>
          <a:xfrm>
            <a:off x="4944797" y="2842588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f1/0</a:t>
            </a:r>
            <a:endParaRPr lang="he-IL" sz="11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BE57CE-D3B5-4984-8240-D2F37E44872A}"/>
              </a:ext>
            </a:extLst>
          </p:cNvPr>
          <p:cNvSpPr txBox="1"/>
          <p:nvPr/>
        </p:nvSpPr>
        <p:spPr>
          <a:xfrm>
            <a:off x="4463797" y="297145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f0/0</a:t>
            </a:r>
            <a:endParaRPr lang="he-IL" sz="11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4CC96C-F085-4B38-A1CC-DD799A8E9D11}"/>
              </a:ext>
            </a:extLst>
          </p:cNvPr>
          <p:cNvSpPr txBox="1"/>
          <p:nvPr/>
        </p:nvSpPr>
        <p:spPr>
          <a:xfrm>
            <a:off x="3279818" y="295159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f1/0</a:t>
            </a:r>
            <a:endParaRPr lang="he-IL" sz="11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63E7E3-52A0-4C15-93E5-787A7C2910C4}"/>
              </a:ext>
            </a:extLst>
          </p:cNvPr>
          <p:cNvSpPr txBox="1"/>
          <p:nvPr/>
        </p:nvSpPr>
        <p:spPr>
          <a:xfrm>
            <a:off x="5885809" y="295416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f0/1</a:t>
            </a:r>
            <a:endParaRPr lang="he-IL" sz="11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7F600D-D209-407C-9125-24300EF632C3}"/>
              </a:ext>
            </a:extLst>
          </p:cNvPr>
          <p:cNvSpPr txBox="1"/>
          <p:nvPr/>
        </p:nvSpPr>
        <p:spPr>
          <a:xfrm>
            <a:off x="7045760" y="2924931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f0/0</a:t>
            </a:r>
            <a:endParaRPr lang="he-IL" sz="11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EAD9500-4D52-4CCE-A26B-75BA98D90C82}"/>
              </a:ext>
            </a:extLst>
          </p:cNvPr>
          <p:cNvSpPr txBox="1"/>
          <p:nvPr/>
        </p:nvSpPr>
        <p:spPr>
          <a:xfrm>
            <a:off x="7710335" y="2670172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f1/0</a:t>
            </a:r>
            <a:endParaRPr lang="he-IL" sz="11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2E52B7F-DEE1-48D7-9998-DC5642E694ED}"/>
              </a:ext>
            </a:extLst>
          </p:cNvPr>
          <p:cNvSpPr txBox="1"/>
          <p:nvPr/>
        </p:nvSpPr>
        <p:spPr>
          <a:xfrm>
            <a:off x="7472663" y="334729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f0/1</a:t>
            </a:r>
            <a:endParaRPr lang="he-IL" sz="11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EC3D691-BE40-4846-9FE2-6915B5A68BA1}"/>
              </a:ext>
            </a:extLst>
          </p:cNvPr>
          <p:cNvSpPr txBox="1"/>
          <p:nvPr/>
        </p:nvSpPr>
        <p:spPr>
          <a:xfrm>
            <a:off x="7581551" y="1198076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4343C4-AA33-4380-A804-544E3AC8ABA7}"/>
              </a:ext>
            </a:extLst>
          </p:cNvPr>
          <p:cNvSpPr txBox="1"/>
          <p:nvPr/>
        </p:nvSpPr>
        <p:spPr>
          <a:xfrm>
            <a:off x="5300040" y="3390249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0871D24-5294-4E37-BC4F-3FEF104AB892}"/>
              </a:ext>
            </a:extLst>
          </p:cNvPr>
          <p:cNvSpPr txBox="1"/>
          <p:nvPr/>
        </p:nvSpPr>
        <p:spPr>
          <a:xfrm>
            <a:off x="7298957" y="4825237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2B19702-68DA-44E2-B441-55FC8E4E6F98}"/>
              </a:ext>
            </a:extLst>
          </p:cNvPr>
          <p:cNvSpPr txBox="1"/>
          <p:nvPr/>
        </p:nvSpPr>
        <p:spPr>
          <a:xfrm>
            <a:off x="2304231" y="340860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e0</a:t>
            </a:r>
            <a:endParaRPr lang="he-IL" sz="11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AF5F1A2-92D1-42DE-82D0-BA17798578B0}"/>
              </a:ext>
            </a:extLst>
          </p:cNvPr>
          <p:cNvSpPr txBox="1"/>
          <p:nvPr/>
        </p:nvSpPr>
        <p:spPr>
          <a:xfrm>
            <a:off x="5290964" y="2377736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enp0s3</a:t>
            </a:r>
            <a:endParaRPr lang="he-IL" sz="11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5C2E1B0-39F0-4EB8-A2B1-446DEF5B9C5B}"/>
              </a:ext>
            </a:extLst>
          </p:cNvPr>
          <p:cNvSpPr txBox="1"/>
          <p:nvPr/>
        </p:nvSpPr>
        <p:spPr>
          <a:xfrm>
            <a:off x="2021248" y="927768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e1</a:t>
            </a:r>
            <a:endParaRPr lang="he-IL" sz="11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14D0A45-202F-4380-AF2A-4B2CA04A92FA}"/>
              </a:ext>
            </a:extLst>
          </p:cNvPr>
          <p:cNvSpPr txBox="1"/>
          <p:nvPr/>
        </p:nvSpPr>
        <p:spPr>
          <a:xfrm>
            <a:off x="1749694" y="1331308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e2</a:t>
            </a:r>
            <a:endParaRPr lang="he-IL" sz="11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F2124F4-6211-424F-9D8A-DC8930FC20E3}"/>
              </a:ext>
            </a:extLst>
          </p:cNvPr>
          <p:cNvSpPr txBox="1"/>
          <p:nvPr/>
        </p:nvSpPr>
        <p:spPr>
          <a:xfrm>
            <a:off x="2032467" y="1188803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e3</a:t>
            </a:r>
            <a:endParaRPr lang="he-IL" sz="1100" b="1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AEB4880-687B-4ECE-A8F1-E901B64EABF1}"/>
              </a:ext>
            </a:extLst>
          </p:cNvPr>
          <p:cNvSpPr txBox="1"/>
          <p:nvPr/>
        </p:nvSpPr>
        <p:spPr>
          <a:xfrm>
            <a:off x="2300510" y="1293418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e4</a:t>
            </a:r>
            <a:endParaRPr lang="he-IL" sz="1100" b="1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ADAA53-2E3E-4367-8812-357E45AC3F2B}"/>
              </a:ext>
            </a:extLst>
          </p:cNvPr>
          <p:cNvSpPr txBox="1"/>
          <p:nvPr/>
        </p:nvSpPr>
        <p:spPr>
          <a:xfrm>
            <a:off x="2294012" y="1001020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e5</a:t>
            </a:r>
            <a:endParaRPr lang="he-IL" sz="1100" b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A021F5A-83AD-4E66-B19B-3334EC42C691}"/>
              </a:ext>
            </a:extLst>
          </p:cNvPr>
          <p:cNvSpPr txBox="1"/>
          <p:nvPr/>
        </p:nvSpPr>
        <p:spPr>
          <a:xfrm>
            <a:off x="5564667" y="3833271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e1</a:t>
            </a:r>
            <a:endParaRPr lang="he-IL" sz="1100" b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E47DFB-FB99-439B-AF36-9B134C717024}"/>
              </a:ext>
            </a:extLst>
          </p:cNvPr>
          <p:cNvSpPr txBox="1"/>
          <p:nvPr/>
        </p:nvSpPr>
        <p:spPr>
          <a:xfrm>
            <a:off x="6277511" y="3813365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e2</a:t>
            </a:r>
            <a:endParaRPr lang="he-IL" sz="11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E56FCF4-2B69-4445-A72D-C0FACACA7C92}"/>
              </a:ext>
            </a:extLst>
          </p:cNvPr>
          <p:cNvSpPr txBox="1"/>
          <p:nvPr/>
        </p:nvSpPr>
        <p:spPr>
          <a:xfrm>
            <a:off x="6733540" y="5391574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e1</a:t>
            </a:r>
            <a:endParaRPr lang="he-IL" sz="1100" b="1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389CD1-A853-4CF4-AA33-9AAEDF7320F6}"/>
              </a:ext>
            </a:extLst>
          </p:cNvPr>
          <p:cNvSpPr txBox="1"/>
          <p:nvPr/>
        </p:nvSpPr>
        <p:spPr>
          <a:xfrm>
            <a:off x="7446384" y="5371668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e3</a:t>
            </a:r>
            <a:endParaRPr lang="he-IL" sz="11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F4977B5-F289-4CC2-B2FB-7B4AC8FB9E87}"/>
              </a:ext>
            </a:extLst>
          </p:cNvPr>
          <p:cNvSpPr txBox="1"/>
          <p:nvPr/>
        </p:nvSpPr>
        <p:spPr>
          <a:xfrm>
            <a:off x="7300093" y="1152802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e1</a:t>
            </a:r>
            <a:endParaRPr lang="he-IL" sz="1100" b="1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D99EA61-C4EF-4F1D-84AD-1B4F79F88F0A}"/>
              </a:ext>
            </a:extLst>
          </p:cNvPr>
          <p:cNvSpPr txBox="1"/>
          <p:nvPr/>
        </p:nvSpPr>
        <p:spPr>
          <a:xfrm>
            <a:off x="8012937" y="1132896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e2</a:t>
            </a:r>
            <a:endParaRPr lang="he-IL" sz="11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CA5091-80F8-4C22-8FCA-1176D2A7B1C2}"/>
              </a:ext>
            </a:extLst>
          </p:cNvPr>
          <p:cNvSpPr/>
          <p:nvPr/>
        </p:nvSpPr>
        <p:spPr>
          <a:xfrm>
            <a:off x="3736375" y="1892294"/>
            <a:ext cx="692333" cy="344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PC5</a:t>
            </a:r>
            <a:endParaRPr lang="he-IL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31D42A3-BE6E-4A8D-B628-690EA09535F1}"/>
              </a:ext>
            </a:extLst>
          </p:cNvPr>
          <p:cNvSpPr txBox="1"/>
          <p:nvPr/>
        </p:nvSpPr>
        <p:spPr>
          <a:xfrm>
            <a:off x="6995091" y="5485481"/>
            <a:ext cx="692334" cy="2616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100" b="1" dirty="0"/>
              <a:t>e2</a:t>
            </a:r>
            <a:endParaRPr lang="he-IL" sz="1100" b="1" dirty="0"/>
          </a:p>
        </p:txBody>
      </p:sp>
    </p:spTree>
    <p:extLst>
      <p:ext uri="{BB962C8B-B14F-4D97-AF65-F5344CB8AC3E}">
        <p14:creationId xmlns:p14="http://schemas.microsoft.com/office/powerpoint/2010/main" val="277451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59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Connectivity</dc:title>
  <dc:creator>elad duani</dc:creator>
  <cp:lastModifiedBy>בני  איפלנד</cp:lastModifiedBy>
  <cp:revision>57</cp:revision>
  <dcterms:created xsi:type="dcterms:W3CDTF">2024-10-29T13:21:08Z</dcterms:created>
  <dcterms:modified xsi:type="dcterms:W3CDTF">2024-11-13T00:15:19Z</dcterms:modified>
</cp:coreProperties>
</file>