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1183-3075-609B-64F8-E6922B10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F8436-D520-28EC-2E06-29977073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F47E-252D-F674-B701-4B6672B4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740B-25DA-72D0-E407-5B44066E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ECFA-3275-104A-CD79-75C19780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9CCA-64E6-BFCA-2643-6B632903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B168-6B3A-629E-D7F0-D1E5B6D6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C35-BF34-9D9D-3233-79A68728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B6A6-1218-8DEC-5683-84FA0F09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8DAB-A99B-1F76-4A8D-F2AF4F70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3AD7E-74D9-3936-888A-AC3BCB558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F0762-8654-B5BF-9D5F-3D1F3913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0EAB-2E87-5B5A-D595-3080555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63CC-3112-866F-B4E2-C6529DD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8A40-71D6-48C3-2A48-72C97972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71A2-7246-6DD9-6187-7C071A0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445D-A16A-4AE3-CC8D-7197B43B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93C4-5469-DB51-A050-20DAFE94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6BCE-8461-D87E-4C4A-BC9F1970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E41B-DDBD-48B2-63DB-D224EC7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20EC-9E65-24F9-3614-7F79FAEC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3DF3-AABF-84D7-83B5-969B72F0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DF86-F8CF-A1FD-A066-46FBB7AD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0F40-BB1A-C4F5-5789-877E32F5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E9EA-C211-2909-4D4F-7BFE9E3A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058-AD6F-95B8-AC79-ACBC15E5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5F95-043F-61FC-4757-C384A5F7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C389-7181-1744-3FA8-C09ADD8B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D52CB-2A2B-AF9A-641F-2C3C07AC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8074-9E5E-3946-88BD-B9881CA6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97F0A-5380-57AC-4CD9-6222168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26C5-0CF9-15C7-BB3C-C2CCC4F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AD9C-463E-A0F2-5029-2824EB7F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64787-A9A9-1890-FE2A-C97C20CAE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BA56-B012-6D71-D79F-699B34F8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43C6E-C65A-E553-E5EA-63899B018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D7D96-E418-AD03-AAAB-4E552EA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3135B-61B3-6919-FC6F-AB7AF34A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DA540-1D06-548D-B285-0D449E07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313D-EFF7-DE44-4266-E3BABADC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109B-FC67-5A46-F1CA-85CF9935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A23DF-235D-F6EB-6CDF-9D03FD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12185-1879-ABFD-6F34-63633B3E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D0F4B-0C81-3CE6-75FC-90C0749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3B693-7EF9-C9F7-DA55-67BD06EC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E36FA-67EC-452C-CED8-71F4AA2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A4-C33E-FE50-A82D-FBF99A32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DE0B-BBE6-A23E-3C8D-CA84819C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989F3-81C9-B812-ADD8-1C01A9999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6268-06E4-73A2-033D-90A6D811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2165-D138-7E76-5F81-90EDB486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D6A9-5032-236E-75CA-3355597C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DFC7-4E63-7FFE-A1A6-AFB79BF2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8A561-0B08-A464-0AFE-94F468C63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1B4F-42CF-55C1-21D0-4851F365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2E70A-7E0F-E440-F54C-BBE8978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9E12-A74D-0E18-9FF8-9158E7B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278A2-8090-2D7E-0E4A-D606DCE3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E5C77-929F-072A-58B3-68BC25E7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60BB-D5F9-24D1-177A-DF532581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6F4-E115-DF1B-D9D9-2B9ABDFE5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32C0-D688-2111-A3E0-7177BAD60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B14E-742E-2907-E232-09AC1763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02ED-21F3-A386-4B41-02BEAC72D05B}"/>
              </a:ext>
            </a:extLst>
          </p:cNvPr>
          <p:cNvSpPr/>
          <p:nvPr/>
        </p:nvSpPr>
        <p:spPr>
          <a:xfrm>
            <a:off x="209266" y="455288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809A1-2C82-DC20-0EDE-C70E4D72883D}"/>
              </a:ext>
            </a:extLst>
          </p:cNvPr>
          <p:cNvSpPr/>
          <p:nvPr/>
        </p:nvSpPr>
        <p:spPr>
          <a:xfrm>
            <a:off x="8280902" y="914398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CEF15-E221-CB07-077A-D712AC352E6E}"/>
              </a:ext>
            </a:extLst>
          </p:cNvPr>
          <p:cNvSpPr/>
          <p:nvPr/>
        </p:nvSpPr>
        <p:spPr>
          <a:xfrm>
            <a:off x="8280903" y="3800946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A6909-EDAC-49A3-BF4B-9565C6EAD794}"/>
              </a:ext>
            </a:extLst>
          </p:cNvPr>
          <p:cNvSpPr/>
          <p:nvPr/>
        </p:nvSpPr>
        <p:spPr>
          <a:xfrm>
            <a:off x="748657" y="1633128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0374E-A0EF-FF9F-7BC5-7618BAB57154}"/>
              </a:ext>
            </a:extLst>
          </p:cNvPr>
          <p:cNvSpPr/>
          <p:nvPr/>
        </p:nvSpPr>
        <p:spPr>
          <a:xfrm>
            <a:off x="633263" y="5122090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20C7A-F53C-A557-5DA9-196BA789E502}"/>
              </a:ext>
            </a:extLst>
          </p:cNvPr>
          <p:cNvSpPr/>
          <p:nvPr/>
        </p:nvSpPr>
        <p:spPr>
          <a:xfrm>
            <a:off x="3384252" y="4543730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72EF3-D218-E459-043C-63A2246759A6}"/>
              </a:ext>
            </a:extLst>
          </p:cNvPr>
          <p:cNvSpPr/>
          <p:nvPr/>
        </p:nvSpPr>
        <p:spPr>
          <a:xfrm>
            <a:off x="6653204" y="589349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B2E8D-3F0E-3EB0-03BF-22B3137DE126}"/>
              </a:ext>
            </a:extLst>
          </p:cNvPr>
          <p:cNvSpPr/>
          <p:nvPr/>
        </p:nvSpPr>
        <p:spPr>
          <a:xfrm>
            <a:off x="8778844" y="5240715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655AB-3ADD-78C6-10C4-1E06F6C30334}"/>
              </a:ext>
            </a:extLst>
          </p:cNvPr>
          <p:cNvSpPr/>
          <p:nvPr/>
        </p:nvSpPr>
        <p:spPr>
          <a:xfrm>
            <a:off x="8792828" y="2238755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16C35-8F91-1C1A-4294-72744EDC48EB}"/>
              </a:ext>
            </a:extLst>
          </p:cNvPr>
          <p:cNvSpPr/>
          <p:nvPr/>
        </p:nvSpPr>
        <p:spPr>
          <a:xfrm>
            <a:off x="10397904" y="1265841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BB689-E541-968A-0D84-73569C239D80}"/>
              </a:ext>
            </a:extLst>
          </p:cNvPr>
          <p:cNvSpPr/>
          <p:nvPr/>
        </p:nvSpPr>
        <p:spPr>
          <a:xfrm>
            <a:off x="5819114" y="1383669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Router-”Tube”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559683-9AD9-2BCE-3BED-D4F3AA946AD0}"/>
              </a:ext>
            </a:extLst>
          </p:cNvPr>
          <p:cNvSpPr/>
          <p:nvPr/>
        </p:nvSpPr>
        <p:spPr>
          <a:xfrm>
            <a:off x="4787539" y="2983587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Router-”Stem”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70C09F-FF08-2EE8-6894-7DC63AB1B04E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910910" y="2336013"/>
            <a:ext cx="539391" cy="22168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0CFA9C-45B8-DDF4-03C9-6C17718F93DC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334907" y="2336013"/>
            <a:ext cx="115394" cy="27860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0C6B0C-422E-4B25-880B-AC5A7CA3A7E3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1450301" y="2336013"/>
            <a:ext cx="2635595" cy="22077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1974FB-4852-A307-5773-C2534638B05F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7222401" y="1265841"/>
            <a:ext cx="1058501" cy="469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91B8AE-F38D-2721-A812-17B94185FE88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H="1">
            <a:off x="8792828" y="1265841"/>
            <a:ext cx="891361" cy="1324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BDFF4A-2CF0-E9DA-AF5A-DBDF6C455FF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9684189" y="1265841"/>
            <a:ext cx="713715" cy="3514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DCA302-DE69-E2D6-2596-F92EB5E36EAF}"/>
              </a:ext>
            </a:extLst>
          </p:cNvPr>
          <p:cNvCxnSpPr>
            <a:cxnSpLocks/>
            <a:stCxn id="14" idx="3"/>
            <a:endCxn id="6" idx="0"/>
          </p:cNvCxnSpPr>
          <p:nvPr/>
        </p:nvCxnSpPr>
        <p:spPr>
          <a:xfrm>
            <a:off x="7222401" y="1735112"/>
            <a:ext cx="1760146" cy="206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28776B-6A59-8CF1-175D-C2F13D8CA0A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7354848" y="4503831"/>
            <a:ext cx="1627699" cy="13896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9102AC-AD36-0256-46DD-4ABFE347946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82547" y="4503831"/>
            <a:ext cx="497941" cy="736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DAFE4DC-F947-A660-7629-70D6D75937E9}"/>
              </a:ext>
            </a:extLst>
          </p:cNvPr>
          <p:cNvSpPr txBox="1"/>
          <p:nvPr/>
        </p:nvSpPr>
        <p:spPr>
          <a:xfrm>
            <a:off x="4201057" y="2768029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f1/0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EBE668-1348-E9E5-7DB0-0F9EB1FAD356}"/>
              </a:ext>
            </a:extLst>
          </p:cNvPr>
          <p:cNvSpPr txBox="1"/>
          <p:nvPr/>
        </p:nvSpPr>
        <p:spPr>
          <a:xfrm>
            <a:off x="2147269" y="171930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B48A1C-7646-76CE-741F-DE8CEC401B41}"/>
              </a:ext>
            </a:extLst>
          </p:cNvPr>
          <p:cNvSpPr txBox="1"/>
          <p:nvPr/>
        </p:nvSpPr>
        <p:spPr>
          <a:xfrm>
            <a:off x="1745381" y="228399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B45629-0EA4-781E-82EA-1D78A41D173C}"/>
              </a:ext>
            </a:extLst>
          </p:cNvPr>
          <p:cNvSpPr txBox="1"/>
          <p:nvPr/>
        </p:nvSpPr>
        <p:spPr>
          <a:xfrm>
            <a:off x="1321845" y="254504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BE4E2F8-3B91-9791-3666-C39850801DBD}"/>
              </a:ext>
            </a:extLst>
          </p:cNvPr>
          <p:cNvSpPr txBox="1"/>
          <p:nvPr/>
        </p:nvSpPr>
        <p:spPr>
          <a:xfrm>
            <a:off x="905357" y="238764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0B008-F0BF-5D0E-20D9-91251268FB91}"/>
              </a:ext>
            </a:extLst>
          </p:cNvPr>
          <p:cNvSpPr txBox="1"/>
          <p:nvPr/>
        </p:nvSpPr>
        <p:spPr>
          <a:xfrm>
            <a:off x="7579260" y="4938223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93AE4C-D640-4B75-B2A3-9C3CAE4E1500}"/>
              </a:ext>
            </a:extLst>
          </p:cNvPr>
          <p:cNvSpPr txBox="1"/>
          <p:nvPr/>
        </p:nvSpPr>
        <p:spPr>
          <a:xfrm>
            <a:off x="9480487" y="4886435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F7EE6E-BC57-34B0-B303-98A4F76207DE}"/>
              </a:ext>
            </a:extLst>
          </p:cNvPr>
          <p:cNvSpPr txBox="1"/>
          <p:nvPr/>
        </p:nvSpPr>
        <p:spPr>
          <a:xfrm>
            <a:off x="9056711" y="446686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E1C9C-ED41-DAA3-57BA-883FB6C02037}"/>
              </a:ext>
            </a:extLst>
          </p:cNvPr>
          <p:cNvSpPr txBox="1"/>
          <p:nvPr/>
        </p:nvSpPr>
        <p:spPr>
          <a:xfrm>
            <a:off x="8289957" y="443699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B6775F-4052-BF8E-5C22-6F135CEC1316}"/>
              </a:ext>
            </a:extLst>
          </p:cNvPr>
          <p:cNvSpPr txBox="1"/>
          <p:nvPr/>
        </p:nvSpPr>
        <p:spPr>
          <a:xfrm>
            <a:off x="8828743" y="341488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9E64FB-C2E6-F183-D6B6-8137611D0037}"/>
              </a:ext>
            </a:extLst>
          </p:cNvPr>
          <p:cNvSpPr txBox="1"/>
          <p:nvPr/>
        </p:nvSpPr>
        <p:spPr>
          <a:xfrm>
            <a:off x="7202039" y="1297216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f1/0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139DB6-8256-95E6-20D2-5CD7AB173163}"/>
              </a:ext>
            </a:extLst>
          </p:cNvPr>
          <p:cNvSpPr txBox="1"/>
          <p:nvPr/>
        </p:nvSpPr>
        <p:spPr>
          <a:xfrm>
            <a:off x="7850975" y="96450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698981-AB2D-519B-30DD-0A85D9003779}"/>
              </a:ext>
            </a:extLst>
          </p:cNvPr>
          <p:cNvSpPr txBox="1"/>
          <p:nvPr/>
        </p:nvSpPr>
        <p:spPr>
          <a:xfrm>
            <a:off x="7354848" y="170199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f1/1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AC5590C-6324-176E-303E-B26668874B8B}"/>
              </a:ext>
            </a:extLst>
          </p:cNvPr>
          <p:cNvSpPr txBox="1"/>
          <p:nvPr/>
        </p:nvSpPr>
        <p:spPr>
          <a:xfrm>
            <a:off x="5599794" y="261425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06FC54-0972-600B-D95D-D0AFE5A5E7E8}"/>
              </a:ext>
            </a:extLst>
          </p:cNvPr>
          <p:cNvSpPr txBox="1"/>
          <p:nvPr/>
        </p:nvSpPr>
        <p:spPr>
          <a:xfrm>
            <a:off x="5285480" y="1582876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0/0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E554A1-7C0D-9AB7-08A8-ED5D1B1E84F0}"/>
              </a:ext>
            </a:extLst>
          </p:cNvPr>
          <p:cNvSpPr txBox="1"/>
          <p:nvPr/>
        </p:nvSpPr>
        <p:spPr>
          <a:xfrm>
            <a:off x="10003957" y="1598922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4795324-DDA5-9C05-4C57-9DD5B816BEC2}"/>
              </a:ext>
            </a:extLst>
          </p:cNvPr>
          <p:cNvSpPr txBox="1"/>
          <p:nvPr/>
        </p:nvSpPr>
        <p:spPr>
          <a:xfrm>
            <a:off x="8647568" y="192801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0CE500-8CB0-8A3E-CFEF-0A610225F31F}"/>
              </a:ext>
            </a:extLst>
          </p:cNvPr>
          <p:cNvSpPr txBox="1"/>
          <p:nvPr/>
        </p:nvSpPr>
        <p:spPr>
          <a:xfrm>
            <a:off x="8927468" y="1549826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FEF40C9-91DC-E187-883B-BADE0B77B896}"/>
              </a:ext>
            </a:extLst>
          </p:cNvPr>
          <p:cNvSpPr txBox="1"/>
          <p:nvPr/>
        </p:nvSpPr>
        <p:spPr>
          <a:xfrm>
            <a:off x="9752345" y="107223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46D8620-2927-B433-A857-4F8F8AF4204C}"/>
              </a:ext>
            </a:extLst>
          </p:cNvPr>
          <p:cNvSpPr txBox="1"/>
          <p:nvPr/>
        </p:nvSpPr>
        <p:spPr>
          <a:xfrm>
            <a:off x="4063434" y="4199439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FC12CF-0AD5-4DBC-C3DE-3EDF7A2FC1D4}"/>
              </a:ext>
            </a:extLst>
          </p:cNvPr>
          <p:cNvSpPr txBox="1"/>
          <p:nvPr/>
        </p:nvSpPr>
        <p:spPr>
          <a:xfrm>
            <a:off x="1401249" y="415381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D5F9A6-F881-BD52-593D-5D8E466F8304}"/>
              </a:ext>
            </a:extLst>
          </p:cNvPr>
          <p:cNvSpPr txBox="1"/>
          <p:nvPr/>
        </p:nvSpPr>
        <p:spPr>
          <a:xfrm>
            <a:off x="547326" y="423779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e0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09A39BF7-B0C7-A511-8EDA-CE6BFE8BE2CF}"/>
              </a:ext>
            </a:extLst>
          </p:cNvPr>
          <p:cNvSpPr/>
          <p:nvPr/>
        </p:nvSpPr>
        <p:spPr>
          <a:xfrm>
            <a:off x="-2191240" y="2046187"/>
            <a:ext cx="8713112" cy="5013389"/>
          </a:xfrm>
          <a:prstGeom prst="arc">
            <a:avLst>
              <a:gd name="adj1" fmla="val 16200000"/>
              <a:gd name="adj2" fmla="val 20139095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74B86D6-3ACB-AFE4-FFAE-83D58DB48599}"/>
              </a:ext>
            </a:extLst>
          </p:cNvPr>
          <p:cNvSpPr/>
          <p:nvPr/>
        </p:nvSpPr>
        <p:spPr>
          <a:xfrm>
            <a:off x="5482728" y="1679510"/>
            <a:ext cx="1026319" cy="1637621"/>
          </a:xfrm>
          <a:custGeom>
            <a:avLst/>
            <a:gdLst>
              <a:gd name="connsiteX0" fmla="*/ 330243 w 1026319"/>
              <a:gd name="connsiteY0" fmla="*/ 0 h 1637621"/>
              <a:gd name="connsiteX1" fmla="*/ 31664 w 1026319"/>
              <a:gd name="connsiteY1" fmla="*/ 709127 h 1637621"/>
              <a:gd name="connsiteX2" fmla="*/ 1002048 w 1026319"/>
              <a:gd name="connsiteY2" fmla="*/ 914400 h 1637621"/>
              <a:gd name="connsiteX3" fmla="*/ 731460 w 1026319"/>
              <a:gd name="connsiteY3" fmla="*/ 1558212 h 1637621"/>
              <a:gd name="connsiteX4" fmla="*/ 712799 w 1026319"/>
              <a:gd name="connsiteY4" fmla="*/ 1604866 h 1637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319" h="1637621">
                <a:moveTo>
                  <a:pt x="330243" y="0"/>
                </a:moveTo>
                <a:cubicBezTo>
                  <a:pt x="124970" y="278363"/>
                  <a:pt x="-80303" y="556727"/>
                  <a:pt x="31664" y="709127"/>
                </a:cubicBezTo>
                <a:cubicBezTo>
                  <a:pt x="143631" y="861527"/>
                  <a:pt x="885415" y="772886"/>
                  <a:pt x="1002048" y="914400"/>
                </a:cubicBezTo>
                <a:cubicBezTo>
                  <a:pt x="1118681" y="1055914"/>
                  <a:pt x="779668" y="1443134"/>
                  <a:pt x="731460" y="1558212"/>
                </a:cubicBezTo>
                <a:cubicBezTo>
                  <a:pt x="683252" y="1673290"/>
                  <a:pt x="698025" y="1639078"/>
                  <a:pt x="712799" y="160486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598596-D795-4816-A402-E8C675978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088"/>
            <a:ext cx="12192000" cy="611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84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Frydman</dc:creator>
  <cp:lastModifiedBy>בני  איפלנד</cp:lastModifiedBy>
  <cp:revision>6</cp:revision>
  <dcterms:created xsi:type="dcterms:W3CDTF">2024-10-22T08:40:14Z</dcterms:created>
  <dcterms:modified xsi:type="dcterms:W3CDTF">2024-12-05T11:38:45Z</dcterms:modified>
</cp:coreProperties>
</file>