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F7D2-0476-46B0-A6FB-520F8D90A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E3C6B-5456-441C-BA43-0564B9BB6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9790F-695B-4C31-9845-9327D1A8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1A478-4F1A-4636-B399-4EF4D65F5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2888D-B0D3-49CB-9EE0-C62C4C02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332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5F9B-2299-4A3F-9EA3-E5649438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C95D0-A53C-4215-8F63-8868EECB8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65C3D-F649-470F-A6BE-FDF09931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B2498-E573-49DB-B81B-6781D999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ED5DB-02F8-4166-BF12-4D54333C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839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E5EDE-4FE0-4944-A0C0-7E45049E6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B9A1A-2190-4B8B-A968-07858F449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57A11-7A9B-4322-BD96-86D38509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91E90-3EE8-451E-9162-4B0AC82E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974B-0D5A-412A-9151-7523BD35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65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09BA-9D15-4101-8355-1A5C5590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03685-D786-44F4-81F8-7464B7664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63C2D-BB06-4A9A-8EBD-241AC6E8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01954-00CB-4A06-8FC1-537E6A58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C20B1-2665-4315-9192-EB5A3B99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985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CC05-1DF2-497D-8725-2CE9C9AF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EDF55-0139-411E-B9AC-5B907BB7E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56083-4F22-46C2-811B-2FEEAC17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A88D9-CFF6-47D9-BCB8-CA3C1461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E9CF-DE7D-4EF6-8570-86F3B83B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932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47FC-D856-4467-A36E-80AAAFF7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F8480-8E0B-4601-9B94-D560F53EE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D9614-A665-4F72-B9AC-CBB5489E5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3A668-5978-47DC-BE9C-5B1A0A61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D3EE9-047F-4626-8308-86F9DC945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B3B34-E5F8-4CFA-9598-C1F9C115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338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B0CD-DB13-4DE6-99F6-0C59168A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C75C0-3C2E-4E3B-9D6B-36A6922AD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6B445-CEA7-46BF-B364-00BA36322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3EC4-7793-4F84-8D0E-91CB53B90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B749B-4F55-4AD4-B148-ACB8FE283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44929-5AF3-47E2-BCA3-985EBCF2C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DDDD9-9C76-4644-BE3D-048ADCCB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7FA29-D31C-4FF5-ABE0-2444943A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739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6F26A-257A-4D73-BC19-8739DE6E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E708BC-3DF5-4C27-AD71-65C3BC1D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C4778-52C8-493A-B42B-4F9C4386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E4A4D-563C-4336-859B-F2F29DC3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988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E8B44D-9618-4FE4-B6DE-1BD1F5A1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86801-09B2-42DA-AEFE-B9339EA1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C6D87-0B99-4261-9EFE-9CD4C313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189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D6CD-8AD2-4901-B499-459EF4D9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734E9-493D-491B-AD8C-48C2D9940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BD9B3-93BD-4C61-9E85-69FE58F45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BD7E1-EAC8-4647-9EB1-52BDD014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20372-4634-4C29-8832-E0C0D0D0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7EA37-EDA4-49FE-9DFE-DAF21E92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074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6066-2C65-4D98-91A5-299C80F6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3F3247-5685-4E0C-ADBC-EE1317B65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E0458-87DD-4718-B852-9D4342EF7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01A96-9D59-4DB0-891F-50A7FBE9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0D2E2-83E2-4FCF-9076-27E376F9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0843E-9FC6-449A-8D6C-76A1206B2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835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7FCC3-2A31-41D7-AFB6-18C8C92E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53AA7-926C-4A41-97C1-BF75C472F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B4F73-8E7F-45B9-B695-DDA071D7A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8BA5-E333-4BA8-8B00-E7ADD75E0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5AAC9-4801-41EB-A2E4-0FCD510D3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18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D623831-E9AC-4D5C-BE2B-529B453E7217}"/>
              </a:ext>
            </a:extLst>
          </p:cNvPr>
          <p:cNvSpPr/>
          <p:nvPr/>
        </p:nvSpPr>
        <p:spPr>
          <a:xfrm>
            <a:off x="1713402" y="4942117"/>
            <a:ext cx="1018903" cy="40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Switch1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00997F-1DB2-4F9D-840D-4AC34A8647AF}"/>
              </a:ext>
            </a:extLst>
          </p:cNvPr>
          <p:cNvSpPr/>
          <p:nvPr/>
        </p:nvSpPr>
        <p:spPr>
          <a:xfrm>
            <a:off x="82722" y="5895707"/>
            <a:ext cx="692334" cy="344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PC1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2A5605-43B2-451B-A840-7874ABC1C4C3}"/>
              </a:ext>
            </a:extLst>
          </p:cNvPr>
          <p:cNvSpPr/>
          <p:nvPr/>
        </p:nvSpPr>
        <p:spPr>
          <a:xfrm>
            <a:off x="979706" y="5895707"/>
            <a:ext cx="692332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PC2</a:t>
            </a:r>
            <a:endParaRPr lang="he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53AEAA-6E49-4356-8960-1D6998ED3F80}"/>
              </a:ext>
            </a:extLst>
          </p:cNvPr>
          <p:cNvSpPr/>
          <p:nvPr/>
        </p:nvSpPr>
        <p:spPr>
          <a:xfrm>
            <a:off x="1876688" y="5895707"/>
            <a:ext cx="692333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PC3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9A6DD3-B7ED-4341-AC6D-1413578108B0}"/>
              </a:ext>
            </a:extLst>
          </p:cNvPr>
          <p:cNvSpPr/>
          <p:nvPr/>
        </p:nvSpPr>
        <p:spPr>
          <a:xfrm>
            <a:off x="2773671" y="5895707"/>
            <a:ext cx="692333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PC4</a:t>
            </a:r>
            <a:endParaRPr lang="he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6B49DB-1F28-4758-93CA-1027C4F33B05}"/>
              </a:ext>
            </a:extLst>
          </p:cNvPr>
          <p:cNvSpPr/>
          <p:nvPr/>
        </p:nvSpPr>
        <p:spPr>
          <a:xfrm>
            <a:off x="4304492" y="4152734"/>
            <a:ext cx="1018903" cy="40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Switch2</a:t>
            </a:r>
            <a:endParaRPr lang="he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ED46D-810E-4FE4-97B4-3E940984A951}"/>
              </a:ext>
            </a:extLst>
          </p:cNvPr>
          <p:cNvSpPr/>
          <p:nvPr/>
        </p:nvSpPr>
        <p:spPr>
          <a:xfrm>
            <a:off x="6752971" y="5027025"/>
            <a:ext cx="1018903" cy="40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Switch3</a:t>
            </a:r>
            <a:endParaRPr lang="he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D3883E-8114-4C9D-8346-07731FB86988}"/>
              </a:ext>
            </a:extLst>
          </p:cNvPr>
          <p:cNvSpPr/>
          <p:nvPr/>
        </p:nvSpPr>
        <p:spPr>
          <a:xfrm>
            <a:off x="6039950" y="5939249"/>
            <a:ext cx="692333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PC6</a:t>
            </a:r>
            <a:endParaRPr lang="he-I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7BEB49-0C53-47F5-BFC0-A11B204C70D2}"/>
              </a:ext>
            </a:extLst>
          </p:cNvPr>
          <p:cNvSpPr/>
          <p:nvPr/>
        </p:nvSpPr>
        <p:spPr>
          <a:xfrm>
            <a:off x="6936933" y="5939249"/>
            <a:ext cx="692333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PC7</a:t>
            </a:r>
            <a:endParaRPr lang="he-I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28489E-7DA1-4A50-9490-AA6A6CDC4615}"/>
              </a:ext>
            </a:extLst>
          </p:cNvPr>
          <p:cNvSpPr/>
          <p:nvPr/>
        </p:nvSpPr>
        <p:spPr>
          <a:xfrm>
            <a:off x="7833916" y="5939249"/>
            <a:ext cx="692333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PC8</a:t>
            </a:r>
            <a:endParaRPr lang="he-IL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C88038-E42A-413C-8A69-B75CCEF551D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28889" y="5351420"/>
            <a:ext cx="1793965" cy="54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0A9D02-DF58-41C1-93B9-519D25911E50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325872" y="5351420"/>
            <a:ext cx="896982" cy="54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4868DD-6873-486B-92FB-9F2561FC5C2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2222854" y="5351420"/>
            <a:ext cx="1" cy="54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38CA6D7-31F5-45B7-8F63-435AAA7F039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2222854" y="5351420"/>
            <a:ext cx="896984" cy="54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0B72C87-47CE-4A82-8222-3238F1DA2254}"/>
              </a:ext>
            </a:extLst>
          </p:cNvPr>
          <p:cNvCxnSpPr>
            <a:cxnSpLocks/>
            <a:stCxn id="12" idx="2"/>
            <a:endCxn id="49" idx="0"/>
          </p:cNvCxnSpPr>
          <p:nvPr/>
        </p:nvCxnSpPr>
        <p:spPr>
          <a:xfrm flipH="1">
            <a:off x="4271819" y="4562037"/>
            <a:ext cx="542125" cy="409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913781-F1C3-4430-83FF-AC4DAAC9F65C}"/>
              </a:ext>
            </a:extLst>
          </p:cNvPr>
          <p:cNvCxnSpPr>
            <a:cxnSpLocks/>
            <a:stCxn id="12" idx="2"/>
            <a:endCxn id="48" idx="0"/>
          </p:cNvCxnSpPr>
          <p:nvPr/>
        </p:nvCxnSpPr>
        <p:spPr>
          <a:xfrm>
            <a:off x="4813944" y="4562037"/>
            <a:ext cx="619975" cy="407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84F545-6443-4CCF-AF42-9A7EB9B702E7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6386117" y="5436328"/>
            <a:ext cx="876306" cy="502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974A09A-B1D0-433B-ABAA-1395C5C0D903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7262423" y="5436328"/>
            <a:ext cx="917660" cy="502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DE8600A-72A9-4366-9DAF-B4C10B1FEB49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7262423" y="5436328"/>
            <a:ext cx="20677" cy="502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ECA5091-80F8-4C22-8FCA-1176D2A7B1C2}"/>
              </a:ext>
            </a:extLst>
          </p:cNvPr>
          <p:cNvSpPr/>
          <p:nvPr/>
        </p:nvSpPr>
        <p:spPr>
          <a:xfrm>
            <a:off x="3707123" y="5895707"/>
            <a:ext cx="692333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PC5</a:t>
            </a:r>
            <a:endParaRPr lang="he-IL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B4078A-5FF1-4875-92D6-DC32DC13D5F3}"/>
              </a:ext>
            </a:extLst>
          </p:cNvPr>
          <p:cNvCxnSpPr>
            <a:stCxn id="6" idx="2"/>
            <a:endCxn id="25" idx="0"/>
          </p:cNvCxnSpPr>
          <p:nvPr/>
        </p:nvCxnSpPr>
        <p:spPr>
          <a:xfrm>
            <a:off x="2222854" y="5351420"/>
            <a:ext cx="1830436" cy="544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6B79A3E-8199-4AD8-A209-29C7BFFC5B5D}"/>
              </a:ext>
            </a:extLst>
          </p:cNvPr>
          <p:cNvSpPr/>
          <p:nvPr/>
        </p:nvSpPr>
        <p:spPr>
          <a:xfrm>
            <a:off x="9828168" y="4152734"/>
            <a:ext cx="1018903" cy="40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Switch4</a:t>
            </a:r>
            <a:endParaRPr lang="he-IL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ECDC79-5486-4146-81B1-4F874A7CE68D}"/>
              </a:ext>
            </a:extLst>
          </p:cNvPr>
          <p:cNvSpPr/>
          <p:nvPr/>
        </p:nvSpPr>
        <p:spPr>
          <a:xfrm>
            <a:off x="9339394" y="4977870"/>
            <a:ext cx="1018903" cy="62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Server3</a:t>
            </a:r>
            <a:endParaRPr lang="he-IL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90E8184-5C95-451E-8FAC-04F41A7B6DBF}"/>
              </a:ext>
            </a:extLst>
          </p:cNvPr>
          <p:cNvSpPr/>
          <p:nvPr/>
        </p:nvSpPr>
        <p:spPr>
          <a:xfrm>
            <a:off x="10491107" y="4977869"/>
            <a:ext cx="917660" cy="620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Server4</a:t>
            </a:r>
            <a:endParaRPr lang="he-IL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F9FCE9-6B84-42C9-A1AE-B49668DEE5FD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flipH="1">
            <a:off x="9848846" y="4562037"/>
            <a:ext cx="488774" cy="415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6AB76F7-A90F-4432-9499-A20590C0A725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10337620" y="4562037"/>
            <a:ext cx="612317" cy="415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9070B20-2086-4DC6-A873-C515C4500C98}"/>
              </a:ext>
            </a:extLst>
          </p:cNvPr>
          <p:cNvSpPr/>
          <p:nvPr/>
        </p:nvSpPr>
        <p:spPr>
          <a:xfrm>
            <a:off x="4924467" y="4969161"/>
            <a:ext cx="1018903" cy="62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Server2</a:t>
            </a:r>
            <a:endParaRPr lang="he-IL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BD1BFD-4D54-449C-90C5-DE2BD8AD2C87}"/>
              </a:ext>
            </a:extLst>
          </p:cNvPr>
          <p:cNvSpPr/>
          <p:nvPr/>
        </p:nvSpPr>
        <p:spPr>
          <a:xfrm>
            <a:off x="3762367" y="4971340"/>
            <a:ext cx="1018903" cy="62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Server1</a:t>
            </a:r>
            <a:endParaRPr lang="he-IL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D74950-0728-4A80-91F9-4E7C5D1903C1}"/>
              </a:ext>
            </a:extLst>
          </p:cNvPr>
          <p:cNvSpPr/>
          <p:nvPr/>
        </p:nvSpPr>
        <p:spPr>
          <a:xfrm>
            <a:off x="2311574" y="3118284"/>
            <a:ext cx="924193" cy="242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R1</a:t>
            </a:r>
            <a:endParaRPr lang="he-IL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A020FF9-22A8-4EB2-A188-46F7283A4951}"/>
              </a:ext>
            </a:extLst>
          </p:cNvPr>
          <p:cNvSpPr/>
          <p:nvPr/>
        </p:nvSpPr>
        <p:spPr>
          <a:xfrm>
            <a:off x="4889304" y="3089643"/>
            <a:ext cx="924193" cy="242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Firewall</a:t>
            </a:r>
            <a:endParaRPr lang="he-IL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545E8F-19D7-47E3-A704-757BB121C818}"/>
              </a:ext>
            </a:extLst>
          </p:cNvPr>
          <p:cNvSpPr/>
          <p:nvPr/>
        </p:nvSpPr>
        <p:spPr>
          <a:xfrm>
            <a:off x="7478476" y="3053717"/>
            <a:ext cx="924193" cy="242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R2</a:t>
            </a:r>
            <a:endParaRPr lang="he-IL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C794D57-76AD-4644-8143-6E6E25B09B61}"/>
              </a:ext>
            </a:extLst>
          </p:cNvPr>
          <p:cNvSpPr/>
          <p:nvPr/>
        </p:nvSpPr>
        <p:spPr>
          <a:xfrm>
            <a:off x="4119138" y="1497127"/>
            <a:ext cx="2464526" cy="869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External Internet</a:t>
            </a:r>
            <a:endParaRPr lang="he-IL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E18C2FD-06FB-4A56-9473-250F9C65702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3235767" y="3210950"/>
            <a:ext cx="1653537" cy="28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BE9B123-23B4-4E71-B826-0EA3A8B6FBF0}"/>
              </a:ext>
            </a:extLst>
          </p:cNvPr>
          <p:cNvCxnSpPr>
            <a:stCxn id="55" idx="2"/>
            <a:endCxn id="53" idx="0"/>
          </p:cNvCxnSpPr>
          <p:nvPr/>
        </p:nvCxnSpPr>
        <p:spPr>
          <a:xfrm>
            <a:off x="5351401" y="2366352"/>
            <a:ext cx="0" cy="723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82C9611-866A-49B0-B168-79D790E09E7B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 flipV="1">
            <a:off x="5813497" y="3175024"/>
            <a:ext cx="1664979" cy="35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58A5CE-6D00-463C-AAE7-9E77817F7C29}"/>
              </a:ext>
            </a:extLst>
          </p:cNvPr>
          <p:cNvCxnSpPr>
            <a:stCxn id="52" idx="2"/>
            <a:endCxn id="6" idx="0"/>
          </p:cNvCxnSpPr>
          <p:nvPr/>
        </p:nvCxnSpPr>
        <p:spPr>
          <a:xfrm flipH="1">
            <a:off x="2222854" y="3360898"/>
            <a:ext cx="550817" cy="158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809D415-2C28-4C8E-AC58-BC858595FF7A}"/>
              </a:ext>
            </a:extLst>
          </p:cNvPr>
          <p:cNvCxnSpPr>
            <a:stCxn id="52" idx="2"/>
            <a:endCxn id="12" idx="0"/>
          </p:cNvCxnSpPr>
          <p:nvPr/>
        </p:nvCxnSpPr>
        <p:spPr>
          <a:xfrm>
            <a:off x="2773671" y="3360898"/>
            <a:ext cx="2040273" cy="791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6265CF8-5C61-40B5-A270-9DAE6210C9A3}"/>
              </a:ext>
            </a:extLst>
          </p:cNvPr>
          <p:cNvCxnSpPr>
            <a:cxnSpLocks/>
            <a:stCxn id="54" idx="2"/>
            <a:endCxn id="15" idx="0"/>
          </p:cNvCxnSpPr>
          <p:nvPr/>
        </p:nvCxnSpPr>
        <p:spPr>
          <a:xfrm flipH="1">
            <a:off x="7262423" y="3296331"/>
            <a:ext cx="678150" cy="1730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C0A64F2-2AEA-4B80-AFB1-31C54F83DD44}"/>
              </a:ext>
            </a:extLst>
          </p:cNvPr>
          <p:cNvCxnSpPr>
            <a:cxnSpLocks/>
            <a:stCxn id="54" idx="2"/>
            <a:endCxn id="39" idx="0"/>
          </p:cNvCxnSpPr>
          <p:nvPr/>
        </p:nvCxnSpPr>
        <p:spPr>
          <a:xfrm>
            <a:off x="7940573" y="3296331"/>
            <a:ext cx="2397047" cy="856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10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21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Connectivity</dc:title>
  <dc:creator>elad duani</dc:creator>
  <cp:lastModifiedBy>בני  איפלנד</cp:lastModifiedBy>
  <cp:revision>58</cp:revision>
  <dcterms:created xsi:type="dcterms:W3CDTF">2024-10-29T13:21:08Z</dcterms:created>
  <dcterms:modified xsi:type="dcterms:W3CDTF">2024-11-13T00:08:32Z</dcterms:modified>
</cp:coreProperties>
</file>