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30DD-9E8C-9C95-CE84-CE120819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21E25-58FA-81F1-2EE6-E01CC9472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40A0-5D5A-E533-612D-C8233096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6B3F-98C8-973F-E5A8-0BDC18D0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8680-9FFA-DD99-6D3B-2EF3F75A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E007-6664-8BE7-1D1D-CAC18B98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4DD08-C4AF-7EE3-327E-450794AF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C1E8-1161-707C-C8E5-E955845F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12E0-824D-3736-23AE-D4703D36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3381-737A-EA13-48E6-45EE7468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B1D03-FEAC-4D44-B3FC-DC5B586C0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E3DCA-C500-4A72-5E3C-F4C1979B6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3DD5-D062-381D-F0A4-E000D2F5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3143-92A4-F1DD-FFD3-88524834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EDF5-EA5C-3256-75CA-7E5CAF4E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CA23-2141-B9C6-ECDF-3B4459A6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560E-B4B7-3ED6-C578-BE14A3ED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AEE1-BA6C-6334-BFAC-33E48A27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21B9-E8E5-668F-3FAF-5A75C4C1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8712-FA2C-B655-AEA4-97EE98FA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B9EA-805C-36B7-AEDD-D16AEB70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AB809-FAA3-03D5-3F8B-6770FFE8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F90D-9B0E-FDF9-20AE-B89072C6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C2E9-9BBC-3CB8-A072-E2A78F3D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2F9E-CA40-A999-9C10-19B6E676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7BDD-1A76-1A0D-E7AD-0A96D001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77D3-0598-8BA3-66A0-7C2AB2FB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7E839-9887-7ECE-FD49-30E2AFAB5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E608B-DED0-BB14-30AB-1105028E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50F0B-1AB7-336D-AE16-DCD32885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1E24-B9AF-F74C-14F7-D67664A6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B54E-6AA1-4A41-04D1-9126DE70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E9B25-F412-94DE-70B6-D6E67845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4C04B-DCFA-DAA5-4338-67C6DAC4F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05C5-0614-D7D6-5595-8874A5552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BAA01-B4A2-55DA-CE0F-2E6C7BA66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D97E0-14E9-B2D6-4E1A-6607C24F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E3B7B-145E-95F4-625E-F9F731B9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99E3B-9C73-9E7F-440D-7175EDE7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B10-AAE7-4B25-C3A8-D17478DA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37F36-7DD1-69F5-767C-EF2EEBA3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9DF6D-C55F-400D-8C74-DDA5A6B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A1255-772F-F7CE-E22E-A2184399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3A1F8-F705-5957-F1FF-C6306CC4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43E1B-1EFE-B8CC-CAEB-439003F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827A-E205-A944-2E3B-7F17B0EC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2318-6148-FF22-0CF2-2837B7E5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DE9A-8FA8-6831-7C0B-5B22C827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AD79-B4E7-7F2F-4370-E9E76C0DB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CA75-60A5-7B55-6F6E-8D4144F2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07FD3-4517-00D5-396D-AF33EB9A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3948C-D96A-827B-A274-CEB6E860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4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D880-BEEB-B97A-DFF8-EAA74735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9B9CC-94DE-6C63-E8E1-9277E96E8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7C25E-C9B8-CD2D-F4A9-BC2792350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03BBF-F9D1-3197-C9B9-4B91FAAC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BD9DC-AFF9-A437-73CE-70EAB6E0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CF9E6-1062-3CB3-C93B-879A2FB4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7DDF5-89CD-9E00-CE09-8560443E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C0F3-8316-82B0-48CF-4C44EF07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56C7-F8C2-DE3B-326B-A4A214929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498B1-4CA8-46DE-96D2-B247249520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A56D-E7F5-EB29-8D8C-48EF5BC1F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9699-595C-0E65-791D-97138371A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32DAB-462E-E77C-C3F6-A8639B29FDAA}"/>
              </a:ext>
            </a:extLst>
          </p:cNvPr>
          <p:cNvSpPr/>
          <p:nvPr/>
        </p:nvSpPr>
        <p:spPr>
          <a:xfrm>
            <a:off x="749694" y="488776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2FE25-B4F1-3FA0-AC54-5D774A59F99B}"/>
              </a:ext>
            </a:extLst>
          </p:cNvPr>
          <p:cNvSpPr/>
          <p:nvPr/>
        </p:nvSpPr>
        <p:spPr>
          <a:xfrm>
            <a:off x="912890" y="3077557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C588E-3C8C-EEB8-23AF-C0A381D1C053}"/>
              </a:ext>
            </a:extLst>
          </p:cNvPr>
          <p:cNvSpPr/>
          <p:nvPr/>
        </p:nvSpPr>
        <p:spPr>
          <a:xfrm>
            <a:off x="5564863" y="1970238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Router-”Rollin”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BC8865A6-7742-ED2E-6467-9B6F9D0F988E}"/>
              </a:ext>
            </a:extLst>
          </p:cNvPr>
          <p:cNvSpPr/>
          <p:nvPr/>
        </p:nvSpPr>
        <p:spPr>
          <a:xfrm>
            <a:off x="5789002" y="3209253"/>
            <a:ext cx="2181885" cy="100493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7D998-6056-C356-50A5-8F1C755712F2}"/>
              </a:ext>
            </a:extLst>
          </p:cNvPr>
          <p:cNvSpPr/>
          <p:nvPr/>
        </p:nvSpPr>
        <p:spPr>
          <a:xfrm>
            <a:off x="3459932" y="915911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7BC24-F7B2-04DA-AB0A-B45AD85B5D24}"/>
              </a:ext>
            </a:extLst>
          </p:cNvPr>
          <p:cNvSpPr/>
          <p:nvPr/>
        </p:nvSpPr>
        <p:spPr>
          <a:xfrm>
            <a:off x="8896539" y="3780440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041DB-4390-8E0B-4887-EC26708C685F}"/>
              </a:ext>
            </a:extLst>
          </p:cNvPr>
          <p:cNvSpPr/>
          <p:nvPr/>
        </p:nvSpPr>
        <p:spPr>
          <a:xfrm>
            <a:off x="3093618" y="5533688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75397-ADEF-6361-6A48-BBF2C78A9F85}"/>
              </a:ext>
            </a:extLst>
          </p:cNvPr>
          <p:cNvSpPr/>
          <p:nvPr/>
        </p:nvSpPr>
        <p:spPr>
          <a:xfrm>
            <a:off x="4863219" y="5563225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E4E2C-D915-B2C8-C2B3-651CB1374C5B}"/>
              </a:ext>
            </a:extLst>
          </p:cNvPr>
          <p:cNvSpPr txBox="1"/>
          <p:nvPr/>
        </p:nvSpPr>
        <p:spPr>
          <a:xfrm>
            <a:off x="3406199" y="521936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CAF92-A8DE-E0F9-183E-2752ECBD7466}"/>
              </a:ext>
            </a:extLst>
          </p:cNvPr>
          <p:cNvSpPr txBox="1"/>
          <p:nvPr/>
        </p:nvSpPr>
        <p:spPr>
          <a:xfrm>
            <a:off x="5183415" y="523920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63302-470D-3A9B-9D0B-7A353C886F5B}"/>
              </a:ext>
            </a:extLst>
          </p:cNvPr>
          <p:cNvSpPr/>
          <p:nvPr/>
        </p:nvSpPr>
        <p:spPr>
          <a:xfrm>
            <a:off x="7484430" y="573000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A6A21E-F50C-D250-7E87-C197ADB88247}"/>
              </a:ext>
            </a:extLst>
          </p:cNvPr>
          <p:cNvSpPr/>
          <p:nvPr/>
        </p:nvSpPr>
        <p:spPr>
          <a:xfrm>
            <a:off x="8711064" y="530888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EF0446-3084-D33B-C8F3-A291AB61D2F6}"/>
              </a:ext>
            </a:extLst>
          </p:cNvPr>
          <p:cNvSpPr txBox="1"/>
          <p:nvPr/>
        </p:nvSpPr>
        <p:spPr>
          <a:xfrm>
            <a:off x="7794458" y="54059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23AF3-318B-22F6-41B7-706B6652135E}"/>
              </a:ext>
            </a:extLst>
          </p:cNvPr>
          <p:cNvSpPr txBox="1"/>
          <p:nvPr/>
        </p:nvSpPr>
        <p:spPr>
          <a:xfrm>
            <a:off x="9412707" y="495460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FDA77-2489-DC78-4B74-CD57ED964A8A}"/>
              </a:ext>
            </a:extLst>
          </p:cNvPr>
          <p:cNvSpPr/>
          <p:nvPr/>
        </p:nvSpPr>
        <p:spPr>
          <a:xfrm>
            <a:off x="9594236" y="5944927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3CF1DC-1860-D3F6-7F6F-25BDDE953FCD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451338" y="3780442"/>
            <a:ext cx="163196" cy="11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1E2C64-FA21-F417-0563-4D0E5737EA7A}"/>
              </a:ext>
            </a:extLst>
          </p:cNvPr>
          <p:cNvCxnSpPr>
            <a:stCxn id="5" idx="0"/>
            <a:endCxn id="6" idx="1"/>
          </p:cNvCxnSpPr>
          <p:nvPr/>
        </p:nvCxnSpPr>
        <p:spPr>
          <a:xfrm flipV="1">
            <a:off x="1614534" y="2321681"/>
            <a:ext cx="3950329" cy="755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A3A564-0669-2A8B-DAA0-8D32BE03A07D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 flipV="1">
            <a:off x="6266507" y="1970238"/>
            <a:ext cx="613438" cy="2242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E1AF3F-E979-6602-18F2-8FBBA93D2777}"/>
              </a:ext>
            </a:extLst>
          </p:cNvPr>
          <p:cNvCxnSpPr>
            <a:cxnSpLocks/>
          </p:cNvCxnSpPr>
          <p:nvPr/>
        </p:nvCxnSpPr>
        <p:spPr>
          <a:xfrm>
            <a:off x="4815321" y="1233135"/>
            <a:ext cx="868472" cy="7460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D3CD23-D3F5-542B-4445-5DB4C512DBA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6968150" y="2321681"/>
            <a:ext cx="1928389" cy="18102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054AF9-FEED-F3C2-E56A-491F9EFCBDB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186074" y="4392536"/>
            <a:ext cx="706519" cy="1337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B2B762-B9D8-9717-361C-21B9A379DB5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226680" y="4483325"/>
            <a:ext cx="1069200" cy="1461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A454B-AFF6-4EFE-F314-12A4871954D7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9412708" y="4483325"/>
            <a:ext cx="185475" cy="825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A554C7E-A996-62BE-1336-035227D82EB4}"/>
              </a:ext>
            </a:extLst>
          </p:cNvPr>
          <p:cNvSpPr txBox="1"/>
          <p:nvPr/>
        </p:nvSpPr>
        <p:spPr>
          <a:xfrm>
            <a:off x="1017696" y="45428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D9289-37D8-01CE-9EE7-59E5BA0B0222}"/>
              </a:ext>
            </a:extLst>
          </p:cNvPr>
          <p:cNvSpPr txBox="1"/>
          <p:nvPr/>
        </p:nvSpPr>
        <p:spPr>
          <a:xfrm>
            <a:off x="10241902" y="55453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0C0D33-7B52-CA9A-AFA6-191C8D6DA08B}"/>
              </a:ext>
            </a:extLst>
          </p:cNvPr>
          <p:cNvSpPr txBox="1"/>
          <p:nvPr/>
        </p:nvSpPr>
        <p:spPr>
          <a:xfrm>
            <a:off x="8949489" y="44604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50E72F-BE18-CBDB-C4BA-701271F77915}"/>
              </a:ext>
            </a:extLst>
          </p:cNvPr>
          <p:cNvSpPr txBox="1"/>
          <p:nvPr/>
        </p:nvSpPr>
        <p:spPr>
          <a:xfrm>
            <a:off x="8409717" y="4290317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8EF5DB-F521-109A-F2FE-CF188490AE07}"/>
              </a:ext>
            </a:extLst>
          </p:cNvPr>
          <p:cNvSpPr txBox="1"/>
          <p:nvPr/>
        </p:nvSpPr>
        <p:spPr>
          <a:xfrm>
            <a:off x="8496101" y="354398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35E12-0167-E9C5-6A23-7A5422A4A5CB}"/>
              </a:ext>
            </a:extLst>
          </p:cNvPr>
          <p:cNvSpPr txBox="1"/>
          <p:nvPr/>
        </p:nvSpPr>
        <p:spPr>
          <a:xfrm>
            <a:off x="7033177" y="21370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f0/3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E3CAAD-0EC4-0094-0AFC-31B9B912DAE7}"/>
              </a:ext>
            </a:extLst>
          </p:cNvPr>
          <p:cNvSpPr txBox="1"/>
          <p:nvPr/>
        </p:nvSpPr>
        <p:spPr>
          <a:xfrm>
            <a:off x="5480447" y="151660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f0/2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EC70F-B73D-6CBB-E1F9-352DEB878ECA}"/>
              </a:ext>
            </a:extLst>
          </p:cNvPr>
          <p:cNvSpPr txBox="1"/>
          <p:nvPr/>
        </p:nvSpPr>
        <p:spPr>
          <a:xfrm>
            <a:off x="5050885" y="198693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f0/1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9C458B-650C-BD46-DF24-E34AC9943A5E}"/>
              </a:ext>
            </a:extLst>
          </p:cNvPr>
          <p:cNvSpPr txBox="1"/>
          <p:nvPr/>
        </p:nvSpPr>
        <p:spPr>
          <a:xfrm>
            <a:off x="6244018" y="163031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f0/0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27CE6D-D810-DF39-E242-D4D404B64960}"/>
              </a:ext>
            </a:extLst>
          </p:cNvPr>
          <p:cNvSpPr txBox="1"/>
          <p:nvPr/>
        </p:nvSpPr>
        <p:spPr>
          <a:xfrm>
            <a:off x="6533694" y="2884999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14BFAE-0894-065C-1822-7AA2617264EE}"/>
              </a:ext>
            </a:extLst>
          </p:cNvPr>
          <p:cNvSpPr txBox="1"/>
          <p:nvPr/>
        </p:nvSpPr>
        <p:spPr>
          <a:xfrm>
            <a:off x="6808676" y="3515461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4D565D-A1F8-0B71-2DA2-641AB7AD022C}"/>
              </a:ext>
            </a:extLst>
          </p:cNvPr>
          <p:cNvSpPr txBox="1"/>
          <p:nvPr/>
        </p:nvSpPr>
        <p:spPr>
          <a:xfrm>
            <a:off x="3495695" y="15956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775778-5032-2F1C-E088-E76CDD0EAADE}"/>
              </a:ext>
            </a:extLst>
          </p:cNvPr>
          <p:cNvSpPr txBox="1"/>
          <p:nvPr/>
        </p:nvSpPr>
        <p:spPr>
          <a:xfrm>
            <a:off x="4439662" y="158419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FB06C0-DE52-C693-C200-6D3CBE5E29B8}"/>
              </a:ext>
            </a:extLst>
          </p:cNvPr>
          <p:cNvSpPr txBox="1"/>
          <p:nvPr/>
        </p:nvSpPr>
        <p:spPr>
          <a:xfrm>
            <a:off x="4869588" y="122630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253CCD-F118-CDBB-A710-C19993BCE528}"/>
              </a:ext>
            </a:extLst>
          </p:cNvPr>
          <p:cNvSpPr txBox="1"/>
          <p:nvPr/>
        </p:nvSpPr>
        <p:spPr>
          <a:xfrm>
            <a:off x="1370083" y="27326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5E5078-6A12-1DC6-D682-FDC8AAB55B2C}"/>
              </a:ext>
            </a:extLst>
          </p:cNvPr>
          <p:cNvSpPr txBox="1"/>
          <p:nvPr/>
        </p:nvSpPr>
        <p:spPr>
          <a:xfrm>
            <a:off x="1155120" y="378010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98D11D8-8455-5200-52EB-C04F26E63032}"/>
              </a:ext>
            </a:extLst>
          </p:cNvPr>
          <p:cNvSpPr/>
          <p:nvPr/>
        </p:nvSpPr>
        <p:spPr>
          <a:xfrm>
            <a:off x="3095837" y="1539089"/>
            <a:ext cx="1050650" cy="4213884"/>
          </a:xfrm>
          <a:custGeom>
            <a:avLst/>
            <a:gdLst>
              <a:gd name="connsiteX0" fmla="*/ 1050650 w 1050650"/>
              <a:gd name="connsiteY0" fmla="*/ 0 h 4213884"/>
              <a:gd name="connsiteX1" fmla="*/ 448 w 1050650"/>
              <a:gd name="connsiteY1" fmla="*/ 1883121 h 4213884"/>
              <a:gd name="connsiteX2" fmla="*/ 914848 w 1050650"/>
              <a:gd name="connsiteY2" fmla="*/ 1783533 h 4213884"/>
              <a:gd name="connsiteX3" fmla="*/ 570816 w 1050650"/>
              <a:gd name="connsiteY3" fmla="*/ 1530036 h 4213884"/>
              <a:gd name="connsiteX4" fmla="*/ 733779 w 1050650"/>
              <a:gd name="connsiteY4" fmla="*/ 4028792 h 4213884"/>
              <a:gd name="connsiteX5" fmla="*/ 706618 w 1050650"/>
              <a:gd name="connsiteY5" fmla="*/ 4028792 h 4213884"/>
              <a:gd name="connsiteX6" fmla="*/ 724725 w 1050650"/>
              <a:gd name="connsiteY6" fmla="*/ 4028792 h 421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50" h="4213884">
                <a:moveTo>
                  <a:pt x="1050650" y="0"/>
                </a:moveTo>
                <a:cubicBezTo>
                  <a:pt x="536866" y="792933"/>
                  <a:pt x="23082" y="1585866"/>
                  <a:pt x="448" y="1883121"/>
                </a:cubicBezTo>
                <a:cubicBezTo>
                  <a:pt x="-22186" y="2180376"/>
                  <a:pt x="819787" y="1842381"/>
                  <a:pt x="914848" y="1783533"/>
                </a:cubicBezTo>
                <a:cubicBezTo>
                  <a:pt x="1009909" y="1724686"/>
                  <a:pt x="600994" y="1155826"/>
                  <a:pt x="570816" y="1530036"/>
                </a:cubicBezTo>
                <a:cubicBezTo>
                  <a:pt x="540638" y="1904246"/>
                  <a:pt x="711145" y="3612333"/>
                  <a:pt x="733779" y="4028792"/>
                </a:cubicBezTo>
                <a:cubicBezTo>
                  <a:pt x="756413" y="4445251"/>
                  <a:pt x="706618" y="4028792"/>
                  <a:pt x="706618" y="4028792"/>
                </a:cubicBezTo>
                <a:lnTo>
                  <a:pt x="724725" y="402879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427FC32-B7F5-E3E1-79CA-2740FBE2916D}"/>
              </a:ext>
            </a:extLst>
          </p:cNvPr>
          <p:cNvSpPr/>
          <p:nvPr/>
        </p:nvSpPr>
        <p:spPr>
          <a:xfrm>
            <a:off x="4682284" y="1629624"/>
            <a:ext cx="1542239" cy="4067410"/>
          </a:xfrm>
          <a:custGeom>
            <a:avLst/>
            <a:gdLst>
              <a:gd name="connsiteX0" fmla="*/ 134160 w 1542239"/>
              <a:gd name="connsiteY0" fmla="*/ 0 h 4067410"/>
              <a:gd name="connsiteX1" fmla="*/ 134160 w 1542239"/>
              <a:gd name="connsiteY1" fmla="*/ 1973655 h 4067410"/>
              <a:gd name="connsiteX2" fmla="*/ 1528393 w 1542239"/>
              <a:gd name="connsiteY2" fmla="*/ 2462542 h 4067410"/>
              <a:gd name="connsiteX3" fmla="*/ 849383 w 1542239"/>
              <a:gd name="connsiteY3" fmla="*/ 3929204 h 4067410"/>
              <a:gd name="connsiteX4" fmla="*/ 858437 w 1542239"/>
              <a:gd name="connsiteY4" fmla="*/ 3920150 h 406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239" h="4067410">
                <a:moveTo>
                  <a:pt x="134160" y="0"/>
                </a:moveTo>
                <a:cubicBezTo>
                  <a:pt x="17974" y="781615"/>
                  <a:pt x="-98212" y="1563231"/>
                  <a:pt x="134160" y="1973655"/>
                </a:cubicBezTo>
                <a:cubicBezTo>
                  <a:pt x="366532" y="2384079"/>
                  <a:pt x="1409189" y="2136617"/>
                  <a:pt x="1528393" y="2462542"/>
                </a:cubicBezTo>
                <a:cubicBezTo>
                  <a:pt x="1647597" y="2788467"/>
                  <a:pt x="961042" y="3686269"/>
                  <a:pt x="849383" y="3929204"/>
                </a:cubicBezTo>
                <a:cubicBezTo>
                  <a:pt x="737724" y="4172139"/>
                  <a:pt x="798080" y="4046144"/>
                  <a:pt x="858437" y="39201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232A18-022B-455C-9A8C-BE40A2DEB72F}"/>
              </a:ext>
            </a:extLst>
          </p:cNvPr>
          <p:cNvSpPr txBox="1"/>
          <p:nvPr/>
        </p:nvSpPr>
        <p:spPr>
          <a:xfrm>
            <a:off x="9672200" y="44320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</p:spTree>
    <p:extLst>
      <p:ext uri="{BB962C8B-B14F-4D97-AF65-F5344CB8AC3E}">
        <p14:creationId xmlns:p14="http://schemas.microsoft.com/office/powerpoint/2010/main" val="111146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Frydman</dc:creator>
  <cp:lastModifiedBy>בני  איפלנד</cp:lastModifiedBy>
  <cp:revision>3</cp:revision>
  <dcterms:created xsi:type="dcterms:W3CDTF">2024-10-22T09:57:46Z</dcterms:created>
  <dcterms:modified xsi:type="dcterms:W3CDTF">2024-11-13T12:52:57Z</dcterms:modified>
</cp:coreProperties>
</file>