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7D2-0476-46B0-A6FB-520F8D90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3C6B-5456-441C-BA43-0564B9BB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790F-695B-4C31-9845-9327D1A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A478-4F1A-4636-B399-4EF4D65F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888D-B0D3-49CB-9EE0-C62C4C02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3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F9B-2299-4A3F-9EA3-E564943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95D0-A53C-4215-8F63-8868EECB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5C3D-F649-470F-A6BE-FDF0993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498-E573-49DB-B81B-6781D99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5DB-02F8-4166-BF12-4D54333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5EDE-4FE0-4944-A0C0-7E45049E6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9A1A-2190-4B8B-A968-07858F44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7A11-7A9B-4322-BD96-86D38509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E90-3EE8-451E-9162-4B0AC82E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74B-0D5A-412A-9151-7523BD3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09BA-9D15-4101-8355-1A5C559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3685-D786-44F4-81F8-7464B766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3C2D-BB06-4A9A-8EBD-241AC6E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954-00CB-4A06-8FC1-537E6A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20B1-2665-4315-9192-EB5A3B99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8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C05-1DF2-497D-8725-2CE9C9AF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DF55-0139-411E-B9AC-5B907BB7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6083-4F22-46C2-811B-2FEEAC1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88D9-CFF6-47D9-BCB8-CA3C146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E9CF-DE7D-4EF6-8570-86F3B83B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3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47FC-D856-4467-A36E-80AAAFF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8480-8E0B-4601-9B94-D560F53E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D9614-A665-4F72-B9AC-CBB5489E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A668-5978-47DC-BE9C-5B1A0A6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3EE9-047F-4626-8308-86F9DC9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3B34-E5F8-4CFA-9598-C1F9C115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B0CD-DB13-4DE6-99F6-0C59168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75C0-3C2E-4E3B-9D6B-36A6922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6B445-CEA7-46BF-B364-00BA3632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3EC4-7793-4F84-8D0E-91CB53B9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749B-4F55-4AD4-B148-ACB8FE283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4929-5AF3-47E2-BCA3-985EBCF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DDDD9-9C76-4644-BE3D-048ADCC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FA29-D31C-4FF5-ABE0-2444943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3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F26A-257A-4D73-BC19-8739DE6E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708BC-3DF5-4C27-AD71-65C3BC1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4778-52C8-493A-B42B-4F9C4386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4A4D-563C-4336-859B-F2F29DC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8B44D-9618-4FE4-B6DE-1BD1F5A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6801-09B2-42DA-AEFE-B9339EA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6D87-0B99-4261-9EFE-9CD4C31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CD-8AD2-4901-B499-459EF4D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34E9-493D-491B-AD8C-48C2D994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D9B3-93BD-4C61-9E85-69FE58F4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D7E1-EAC8-4647-9EB1-52BDD014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0372-4634-4C29-8832-E0C0D0D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EA37-EDA4-49FE-9DFE-DAF21E9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6066-2C65-4D98-91A5-299C80F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247-5685-4E0C-ADBC-EE1317B6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0458-87DD-4718-B852-9D4342EF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1A96-9D59-4DB0-891F-50A7FBE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D2E2-83E2-4FCF-9076-27E376F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843E-9FC6-449A-8D6C-76A1206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FCC3-2A31-41D7-AFB6-18C8C92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3AA7-926C-4A41-97C1-BF75C472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4F73-8E7F-45B9-B695-DDA071D7A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8BA5-E333-4BA8-8B00-E7ADD75E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AAC9-4801-41EB-A2E4-0FCD510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1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623831-E9AC-4D5C-BE2B-529B453E7217}"/>
              </a:ext>
            </a:extLst>
          </p:cNvPr>
          <p:cNvSpPr/>
          <p:nvPr/>
        </p:nvSpPr>
        <p:spPr>
          <a:xfrm>
            <a:off x="2757085" y="4587895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Switch1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0997F-1DB2-4F9D-840D-4AC34A8647AF}"/>
              </a:ext>
            </a:extLst>
          </p:cNvPr>
          <p:cNvSpPr/>
          <p:nvPr/>
        </p:nvSpPr>
        <p:spPr>
          <a:xfrm>
            <a:off x="1506022" y="5555297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A5605-43B2-451B-A840-7874ABC1C4C3}"/>
              </a:ext>
            </a:extLst>
          </p:cNvPr>
          <p:cNvSpPr/>
          <p:nvPr/>
        </p:nvSpPr>
        <p:spPr>
          <a:xfrm>
            <a:off x="2403006" y="5555297"/>
            <a:ext cx="692332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PC2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3AEAA-6E49-4356-8960-1D6998ED3F80}"/>
              </a:ext>
            </a:extLst>
          </p:cNvPr>
          <p:cNvSpPr/>
          <p:nvPr/>
        </p:nvSpPr>
        <p:spPr>
          <a:xfrm>
            <a:off x="3299988" y="555529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PC3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A6DD3-B7ED-4341-AC6D-1413578108B0}"/>
              </a:ext>
            </a:extLst>
          </p:cNvPr>
          <p:cNvSpPr/>
          <p:nvPr/>
        </p:nvSpPr>
        <p:spPr>
          <a:xfrm>
            <a:off x="4196971" y="555529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PC4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B49DB-1F28-4758-93CA-1027C4F33B05}"/>
              </a:ext>
            </a:extLst>
          </p:cNvPr>
          <p:cNvSpPr/>
          <p:nvPr/>
        </p:nvSpPr>
        <p:spPr>
          <a:xfrm>
            <a:off x="529957" y="3728434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Switch2</a:t>
            </a:r>
            <a:endParaRPr lang="he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88038-E42A-413C-8A69-B75CCEF551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852189" y="4997198"/>
            <a:ext cx="1414348" cy="55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0A9D02-DF58-41C1-93B9-519D25911E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749172" y="4997198"/>
            <a:ext cx="517365" cy="55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868DD-6873-486B-92FB-9F2561FC5C2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266537" y="4997198"/>
            <a:ext cx="379618" cy="55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CA6D7-31F5-45B7-8F63-435AAA7F039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266537" y="4997198"/>
            <a:ext cx="1276601" cy="55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B72C87-47CE-4A82-8222-3238F1DA2254}"/>
              </a:ext>
            </a:extLst>
          </p:cNvPr>
          <p:cNvCxnSpPr>
            <a:cxnSpLocks/>
            <a:stCxn id="12" idx="2"/>
            <a:endCxn id="56" idx="0"/>
          </p:cNvCxnSpPr>
          <p:nvPr/>
        </p:nvCxnSpPr>
        <p:spPr>
          <a:xfrm flipH="1">
            <a:off x="449681" y="4137737"/>
            <a:ext cx="589728" cy="4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13781-F1C3-4430-83FF-AC4DAAC9F65C}"/>
              </a:ext>
            </a:extLst>
          </p:cNvPr>
          <p:cNvCxnSpPr>
            <a:cxnSpLocks/>
            <a:stCxn id="12" idx="2"/>
            <a:endCxn id="58" idx="0"/>
          </p:cNvCxnSpPr>
          <p:nvPr/>
        </p:nvCxnSpPr>
        <p:spPr>
          <a:xfrm>
            <a:off x="1039409" y="4137737"/>
            <a:ext cx="503223" cy="4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79A3E-8199-4AD8-A209-29C7BFFC5B5D}"/>
              </a:ext>
            </a:extLst>
          </p:cNvPr>
          <p:cNvSpPr/>
          <p:nvPr/>
        </p:nvSpPr>
        <p:spPr>
          <a:xfrm>
            <a:off x="10192007" y="3743431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Switch4</a:t>
            </a:r>
            <a:endParaRPr lang="he-IL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F9FCE9-6B84-42C9-A1AE-B49668DEE5FD}"/>
              </a:ext>
            </a:extLst>
          </p:cNvPr>
          <p:cNvCxnSpPr>
            <a:cxnSpLocks/>
            <a:stCxn id="39" idx="2"/>
            <a:endCxn id="83" idx="0"/>
          </p:cNvCxnSpPr>
          <p:nvPr/>
        </p:nvCxnSpPr>
        <p:spPr>
          <a:xfrm flipH="1">
            <a:off x="10192007" y="4152734"/>
            <a:ext cx="509452" cy="41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76F7-A90F-4432-9499-A20590C0A725}"/>
              </a:ext>
            </a:extLst>
          </p:cNvPr>
          <p:cNvCxnSpPr>
            <a:cxnSpLocks/>
            <a:stCxn id="39" idx="2"/>
            <a:endCxn id="85" idx="0"/>
          </p:cNvCxnSpPr>
          <p:nvPr/>
        </p:nvCxnSpPr>
        <p:spPr>
          <a:xfrm>
            <a:off x="10701459" y="4152734"/>
            <a:ext cx="624850" cy="41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5D74950-0728-4A80-91F9-4E7C5D1903C1}"/>
              </a:ext>
            </a:extLst>
          </p:cNvPr>
          <p:cNvSpPr/>
          <p:nvPr/>
        </p:nvSpPr>
        <p:spPr>
          <a:xfrm>
            <a:off x="2311574" y="3118284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Repo</a:t>
            </a:r>
            <a:endParaRPr lang="he-IL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020FF9-22A8-4EB2-A188-46F7283A4951}"/>
              </a:ext>
            </a:extLst>
          </p:cNvPr>
          <p:cNvSpPr/>
          <p:nvPr/>
        </p:nvSpPr>
        <p:spPr>
          <a:xfrm>
            <a:off x="4889304" y="2664425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Ditto</a:t>
            </a:r>
            <a:endParaRPr lang="he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545E8F-19D7-47E3-A704-757BB121C818}"/>
              </a:ext>
            </a:extLst>
          </p:cNvPr>
          <p:cNvSpPr/>
          <p:nvPr/>
        </p:nvSpPr>
        <p:spPr>
          <a:xfrm>
            <a:off x="7478476" y="3053717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Forge</a:t>
            </a:r>
            <a:endParaRPr lang="he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794D57-76AD-4644-8143-6E6E25B09B61}"/>
              </a:ext>
            </a:extLst>
          </p:cNvPr>
          <p:cNvSpPr/>
          <p:nvPr/>
        </p:nvSpPr>
        <p:spPr>
          <a:xfrm>
            <a:off x="4119137" y="1444035"/>
            <a:ext cx="2464526" cy="86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NAT</a:t>
            </a:r>
            <a:endParaRPr lang="he-IL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8C2FD-06FB-4A56-9473-250F9C65702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235767" y="2785732"/>
            <a:ext cx="1653537" cy="45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E9B123-23B4-4E71-B826-0EA3A8B6FBF0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>
            <a:off x="5351400" y="2313260"/>
            <a:ext cx="1" cy="351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2C9611-866A-49B0-B168-79D790E09E7B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5813497" y="2785732"/>
            <a:ext cx="1664979" cy="389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58A5CE-6D00-463C-AAE7-9E77817F7C29}"/>
              </a:ext>
            </a:extLst>
          </p:cNvPr>
          <p:cNvCxnSpPr>
            <a:cxnSpLocks/>
            <a:stCxn id="52" idx="2"/>
            <a:endCxn id="6" idx="0"/>
          </p:cNvCxnSpPr>
          <p:nvPr/>
        </p:nvCxnSpPr>
        <p:spPr>
          <a:xfrm>
            <a:off x="2773671" y="3360898"/>
            <a:ext cx="492866" cy="1226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09D415-2C28-4C8E-AC58-BC858595FF7A}"/>
              </a:ext>
            </a:extLst>
          </p:cNvPr>
          <p:cNvCxnSpPr>
            <a:stCxn id="52" idx="2"/>
            <a:endCxn id="12" idx="0"/>
          </p:cNvCxnSpPr>
          <p:nvPr/>
        </p:nvCxnSpPr>
        <p:spPr>
          <a:xfrm flipH="1">
            <a:off x="1039409" y="3360898"/>
            <a:ext cx="1734262" cy="36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6265CF8-5C61-40B5-A270-9DAE6210C9A3}"/>
              </a:ext>
            </a:extLst>
          </p:cNvPr>
          <p:cNvCxnSpPr>
            <a:cxnSpLocks/>
            <a:stCxn id="54" idx="2"/>
            <a:endCxn id="60" idx="0"/>
          </p:cNvCxnSpPr>
          <p:nvPr/>
        </p:nvCxnSpPr>
        <p:spPr>
          <a:xfrm flipH="1">
            <a:off x="7296423" y="3296331"/>
            <a:ext cx="644150" cy="1316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0A64F2-2AEA-4B80-AFB1-31C54F83DD44}"/>
              </a:ext>
            </a:extLst>
          </p:cNvPr>
          <p:cNvCxnSpPr>
            <a:cxnSpLocks/>
            <a:stCxn id="54" idx="2"/>
            <a:endCxn id="39" idx="0"/>
          </p:cNvCxnSpPr>
          <p:nvPr/>
        </p:nvCxnSpPr>
        <p:spPr>
          <a:xfrm>
            <a:off x="7940573" y="3296331"/>
            <a:ext cx="2760886" cy="44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14AFFE5-69DB-4DBB-BFDB-432DC3E70572}"/>
              </a:ext>
            </a:extLst>
          </p:cNvPr>
          <p:cNvSpPr/>
          <p:nvPr/>
        </p:nvSpPr>
        <p:spPr>
          <a:xfrm>
            <a:off x="103514" y="4544861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PC6</a:t>
            </a:r>
            <a:endParaRPr lang="he-IL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7B5968-D051-4864-98F5-9123700D0B48}"/>
              </a:ext>
            </a:extLst>
          </p:cNvPr>
          <p:cNvSpPr/>
          <p:nvPr/>
        </p:nvSpPr>
        <p:spPr>
          <a:xfrm>
            <a:off x="1196465" y="4544861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PC5</a:t>
            </a:r>
            <a:endParaRPr lang="he-IL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67105E2-D551-4290-8E29-22AB01C1F9F4}"/>
              </a:ext>
            </a:extLst>
          </p:cNvPr>
          <p:cNvSpPr/>
          <p:nvPr/>
        </p:nvSpPr>
        <p:spPr>
          <a:xfrm>
            <a:off x="6786971" y="4612685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Switch3</a:t>
            </a:r>
            <a:endParaRPr lang="he-IL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DDE3DB4-7A76-46F1-8ADE-B6231BCD07BA}"/>
              </a:ext>
            </a:extLst>
          </p:cNvPr>
          <p:cNvSpPr/>
          <p:nvPr/>
        </p:nvSpPr>
        <p:spPr>
          <a:xfrm>
            <a:off x="5535908" y="5580087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PC7</a:t>
            </a:r>
            <a:endParaRPr lang="he-IL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59A309-73CB-4DB3-A7AF-04DDB03A1672}"/>
              </a:ext>
            </a:extLst>
          </p:cNvPr>
          <p:cNvSpPr/>
          <p:nvPr/>
        </p:nvSpPr>
        <p:spPr>
          <a:xfrm>
            <a:off x="6432892" y="5580087"/>
            <a:ext cx="692332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PC8</a:t>
            </a:r>
            <a:endParaRPr lang="he-IL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ACD585-A1DE-4A61-8ADA-14EC0EFFC21C}"/>
              </a:ext>
            </a:extLst>
          </p:cNvPr>
          <p:cNvSpPr/>
          <p:nvPr/>
        </p:nvSpPr>
        <p:spPr>
          <a:xfrm>
            <a:off x="7329874" y="558008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PC9</a:t>
            </a:r>
            <a:endParaRPr lang="he-IL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B54B524-765D-4B1F-B471-6F3CA02E0F22}"/>
              </a:ext>
            </a:extLst>
          </p:cNvPr>
          <p:cNvSpPr/>
          <p:nvPr/>
        </p:nvSpPr>
        <p:spPr>
          <a:xfrm>
            <a:off x="8226857" y="558008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PC10</a:t>
            </a:r>
            <a:endParaRPr lang="he-IL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5B1E362-786C-446A-B6A9-A2470B46B91B}"/>
              </a:ext>
            </a:extLst>
          </p:cNvPr>
          <p:cNvCxnSpPr>
            <a:cxnSpLocks/>
            <a:stCxn id="60" idx="2"/>
            <a:endCxn id="62" idx="0"/>
          </p:cNvCxnSpPr>
          <p:nvPr/>
        </p:nvCxnSpPr>
        <p:spPr>
          <a:xfrm flipH="1">
            <a:off x="5882075" y="5021988"/>
            <a:ext cx="1414348" cy="55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96774D2-11F1-4748-88EB-52980C1FF0BC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flipH="1">
            <a:off x="6779058" y="5021988"/>
            <a:ext cx="517365" cy="55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0263B4-3592-4BEF-B984-DCF09E93B852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7296423" y="5021988"/>
            <a:ext cx="379618" cy="55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5E3B0E-8E59-4901-80FE-747AEFBC941E}"/>
              </a:ext>
            </a:extLst>
          </p:cNvPr>
          <p:cNvCxnSpPr>
            <a:cxnSpLocks/>
            <a:stCxn id="60" idx="2"/>
            <a:endCxn id="65" idx="0"/>
          </p:cNvCxnSpPr>
          <p:nvPr/>
        </p:nvCxnSpPr>
        <p:spPr>
          <a:xfrm>
            <a:off x="7296423" y="5021988"/>
            <a:ext cx="1276601" cy="55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A719838-9C69-4BD8-A58F-A9B50C14FF4F}"/>
              </a:ext>
            </a:extLst>
          </p:cNvPr>
          <p:cNvSpPr/>
          <p:nvPr/>
        </p:nvSpPr>
        <p:spPr>
          <a:xfrm>
            <a:off x="9845840" y="4568566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PC11</a:t>
            </a:r>
            <a:endParaRPr lang="he-IL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AC35AF5-0425-4F95-AA0C-2ED1412F0514}"/>
              </a:ext>
            </a:extLst>
          </p:cNvPr>
          <p:cNvSpPr/>
          <p:nvPr/>
        </p:nvSpPr>
        <p:spPr>
          <a:xfrm>
            <a:off x="10980142" y="4570957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PC12</a:t>
            </a:r>
            <a:endParaRPr lang="he-IL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795C91-53C0-4868-98E3-CE524DA50704}"/>
              </a:ext>
            </a:extLst>
          </p:cNvPr>
          <p:cNvSpPr/>
          <p:nvPr/>
        </p:nvSpPr>
        <p:spPr>
          <a:xfrm>
            <a:off x="4720029" y="3360898"/>
            <a:ext cx="1262742" cy="73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IDS</a:t>
            </a:r>
            <a:endParaRPr lang="he-IL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1ACA0D-3063-4C68-BFBE-8BAA29561914}"/>
              </a:ext>
            </a:extLst>
          </p:cNvPr>
          <p:cNvCxnSpPr>
            <a:stCxn id="53" idx="2"/>
            <a:endCxn id="47" idx="0"/>
          </p:cNvCxnSpPr>
          <p:nvPr/>
        </p:nvCxnSpPr>
        <p:spPr>
          <a:xfrm flipH="1">
            <a:off x="5351400" y="2907039"/>
            <a:ext cx="1" cy="45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0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21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</dc:title>
  <dc:creator>elad duani</dc:creator>
  <cp:lastModifiedBy>בני  איפלנד</cp:lastModifiedBy>
  <cp:revision>57</cp:revision>
  <dcterms:created xsi:type="dcterms:W3CDTF">2024-10-29T13:21:08Z</dcterms:created>
  <dcterms:modified xsi:type="dcterms:W3CDTF">2024-11-13T12:38:45Z</dcterms:modified>
</cp:coreProperties>
</file>