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AC9EB-71DD-7057-0B2F-6C4B38B2B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F620B3-B851-871A-6A0B-82DB2BC164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87F24-2119-6B9B-B661-190971AC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20DE9-2716-44ED-815C-52A23A9F67EF}" type="datetimeFigureOut">
              <a:rPr lang="en-IL" smtClean="0"/>
              <a:t>14/11/2024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35909-8180-3DD3-48AE-2AE4DAB56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0685D-ECFC-1A0C-9A25-DABFDFB58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FC76-3933-424B-B101-1E3129A4D0E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99697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B7201-F143-F49C-9CF7-21DF0526B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A8227E-6017-C0CE-A379-6E582F5FC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408DA-9402-9B83-AC36-E84913B5C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20DE9-2716-44ED-815C-52A23A9F67EF}" type="datetimeFigureOut">
              <a:rPr lang="en-IL" smtClean="0"/>
              <a:t>14/11/2024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F10A1-A2ED-5BC2-DD21-C0E8F5FBE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50A66-F9D0-22DB-B02B-1DBF22C05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FC76-3933-424B-B101-1E3129A4D0E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27955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6B2026-3C50-D553-28A7-E96A25D63C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E34806-291A-63F6-2283-5A701D5ECB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E3414-BD43-3C20-FB94-41C3B4BEC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20DE9-2716-44ED-815C-52A23A9F67EF}" type="datetimeFigureOut">
              <a:rPr lang="en-IL" smtClean="0"/>
              <a:t>14/11/2024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EB4CC-CD6C-1D6A-12C0-3234962D6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31890-17B8-F81E-CF75-659518D23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FC76-3933-424B-B101-1E3129A4D0E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80277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6D88F-FFA2-1A8C-C9F2-2E99779A9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1EE25-5808-1C10-8DD0-77F1AF6FA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404CD-526C-052F-E92F-20C738A54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20DE9-2716-44ED-815C-52A23A9F67EF}" type="datetimeFigureOut">
              <a:rPr lang="en-IL" smtClean="0"/>
              <a:t>14/11/2024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AEF78-B09C-0E2B-7D94-11D221B32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E2934-18C1-0C11-4534-BFD55EAA9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FC76-3933-424B-B101-1E3129A4D0E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44150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95296-930D-D313-0C4B-8C5D5CF86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9140C-4C14-5C89-E7ED-C7970C44F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4CEFC-665F-881A-E927-B46D9200C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20DE9-2716-44ED-815C-52A23A9F67EF}" type="datetimeFigureOut">
              <a:rPr lang="en-IL" smtClean="0"/>
              <a:t>14/11/2024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E55AB-F4B3-2B9C-786A-CE068AA50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080DA-85B9-6E0B-61B0-FCDB3C20A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FC76-3933-424B-B101-1E3129A4D0E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3743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D483B-A1D7-4F69-5C33-D00358ACB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F735E-5CD3-C85A-8F56-4865F7FB21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117DC3-9B8B-16B2-E20D-148C92BC8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E38EFA-059B-EEF0-EF41-5FFCFAF55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20DE9-2716-44ED-815C-52A23A9F67EF}" type="datetimeFigureOut">
              <a:rPr lang="en-IL" smtClean="0"/>
              <a:t>14/11/2024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639EAF-8BF2-408A-8438-2720E1381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C481CE-B733-5784-EB1D-B1E5A3DAF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FC76-3933-424B-B101-1E3129A4D0E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15375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83E74-4EEB-7AC4-5A11-9F151C351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6FD05-16B8-6BD0-663B-BEF3BA197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2CF569-5D24-5E50-5219-70282E3A4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68BFB5-7B4C-2107-A17D-A9F41BA2C7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168F51-315E-28A6-B5E3-84A25DFC99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072E31-4ED4-00F8-C7AA-45B529E61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20DE9-2716-44ED-815C-52A23A9F67EF}" type="datetimeFigureOut">
              <a:rPr lang="en-IL" smtClean="0"/>
              <a:t>14/11/2024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BFECD8-FD8F-C664-2F68-EFD2A09A0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37AC4D-9259-15EA-36BF-576AA735B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FC76-3933-424B-B101-1E3129A4D0E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3322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5A98E-2AF7-D03F-B641-D3058AC94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E0A9EA-434F-4D70-0C65-9822CA61F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20DE9-2716-44ED-815C-52A23A9F67EF}" type="datetimeFigureOut">
              <a:rPr lang="en-IL" smtClean="0"/>
              <a:t>14/11/2024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0A2E51-5334-AEBA-BF4A-FCBDC5D8E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60D105-2DFD-093F-EC0C-ED9A04B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FC76-3933-424B-B101-1E3129A4D0E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96188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61269E-1958-4A54-44CA-523C594A1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20DE9-2716-44ED-815C-52A23A9F67EF}" type="datetimeFigureOut">
              <a:rPr lang="en-IL" smtClean="0"/>
              <a:t>14/11/2024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CB099E-A124-BE07-3397-D0F0D5B00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1D890B-7B46-64B8-40F9-B6B258825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FC76-3933-424B-B101-1E3129A4D0E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19261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DE06B-8A90-6C9A-1AFC-A541D1795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6A90B-7957-D973-7FB4-2060DAA8D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688AB5-F270-715B-ED69-905A1F5E61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D6138-F459-7E26-62F3-14D3FE1B4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20DE9-2716-44ED-815C-52A23A9F67EF}" type="datetimeFigureOut">
              <a:rPr lang="en-IL" smtClean="0"/>
              <a:t>14/11/2024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540CF-7110-0BB1-95C4-5FF22870A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6342D-F408-DC4C-12DD-4408482D8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FC76-3933-424B-B101-1E3129A4D0E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08625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80969-1E01-F632-FD5C-12A35EC23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317E91-CACC-CACA-F691-106EC39556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D318A0-9741-8DEB-65E2-F8DC83C3C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31920-BA84-783C-4F3E-EC1F9648C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20DE9-2716-44ED-815C-52A23A9F67EF}" type="datetimeFigureOut">
              <a:rPr lang="en-IL" smtClean="0"/>
              <a:t>14/11/2024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8D324E-F6BD-26B2-36BF-48DB770F0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935475-1B54-877E-C841-7FB942742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FC76-3933-424B-B101-1E3129A4D0E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4775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1E594C-3D56-6CA5-BBE4-707501C4B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5F292-CE2A-0499-68B7-ECB1F1639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B9314-2DBB-16EE-6075-C52D8B2EE9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E20DE9-2716-44ED-815C-52A23A9F67EF}" type="datetimeFigureOut">
              <a:rPr lang="en-IL" smtClean="0"/>
              <a:t>14/11/2024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C4F27-5AB8-E48A-45A1-401CAD2EC0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D892B-5BCB-8473-0958-089F012F14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5BFC76-3933-424B-B101-1E3129A4D0E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78680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C957256-091F-9B56-2982-396E587DE4EC}"/>
              </a:ext>
            </a:extLst>
          </p:cNvPr>
          <p:cNvSpPr/>
          <p:nvPr/>
        </p:nvSpPr>
        <p:spPr>
          <a:xfrm>
            <a:off x="5880100" y="1174750"/>
            <a:ext cx="768350" cy="6731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1106656-991E-477C-0796-D46F9701C473}"/>
              </a:ext>
            </a:extLst>
          </p:cNvPr>
          <p:cNvSpPr/>
          <p:nvPr/>
        </p:nvSpPr>
        <p:spPr>
          <a:xfrm>
            <a:off x="6887084" y="3181350"/>
            <a:ext cx="768350" cy="6731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7DD75A2-6827-3845-0090-708F28D6B057}"/>
              </a:ext>
            </a:extLst>
          </p:cNvPr>
          <p:cNvSpPr/>
          <p:nvPr/>
        </p:nvSpPr>
        <p:spPr>
          <a:xfrm>
            <a:off x="4927600" y="3181350"/>
            <a:ext cx="768350" cy="6731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C0F0E23-1BA2-FC89-9474-32EB895384C3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 flipH="1">
            <a:off x="5311775" y="1749277"/>
            <a:ext cx="680847" cy="14320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AD3C8E-D023-1138-CDAF-01423F669E24}"/>
              </a:ext>
            </a:extLst>
          </p:cNvPr>
          <p:cNvCxnSpPr>
            <a:cxnSpLocks/>
            <a:stCxn id="4" idx="5"/>
            <a:endCxn id="5" idx="0"/>
          </p:cNvCxnSpPr>
          <p:nvPr/>
        </p:nvCxnSpPr>
        <p:spPr>
          <a:xfrm>
            <a:off x="6535928" y="1749277"/>
            <a:ext cx="735331" cy="14320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BC45B18-86AD-F5CB-B084-CBFE954AEB76}"/>
              </a:ext>
            </a:extLst>
          </p:cNvPr>
          <p:cNvCxnSpPr>
            <a:cxnSpLocks/>
            <a:endCxn id="60" idx="2"/>
          </p:cNvCxnSpPr>
          <p:nvPr/>
        </p:nvCxnSpPr>
        <p:spPr>
          <a:xfrm flipH="1" flipV="1">
            <a:off x="2387600" y="984250"/>
            <a:ext cx="277748" cy="8509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291ACF5-79EA-E9AD-579F-BAE2E7E86ECF}"/>
              </a:ext>
            </a:extLst>
          </p:cNvPr>
          <p:cNvSpPr/>
          <p:nvPr/>
        </p:nvSpPr>
        <p:spPr>
          <a:xfrm>
            <a:off x="3122423" y="3181350"/>
            <a:ext cx="965199" cy="6731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rgbClr val="FF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2CF7C06-0EAE-810F-8DE0-893D6184C1EF}"/>
              </a:ext>
            </a:extLst>
          </p:cNvPr>
          <p:cNvSpPr/>
          <p:nvPr/>
        </p:nvSpPr>
        <p:spPr>
          <a:xfrm>
            <a:off x="8459218" y="3194050"/>
            <a:ext cx="971550" cy="6731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BF81ADE-53CC-8C20-C677-C5C7CD37CEB8}"/>
              </a:ext>
            </a:extLst>
          </p:cNvPr>
          <p:cNvSpPr/>
          <p:nvPr/>
        </p:nvSpPr>
        <p:spPr>
          <a:xfrm>
            <a:off x="2654300" y="1733550"/>
            <a:ext cx="965199" cy="6731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DFA96D5-1475-DA3E-435E-03B6058EA22D}"/>
              </a:ext>
            </a:extLst>
          </p:cNvPr>
          <p:cNvSpPr/>
          <p:nvPr/>
        </p:nvSpPr>
        <p:spPr>
          <a:xfrm>
            <a:off x="1384300" y="3181350"/>
            <a:ext cx="965199" cy="6731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63FB83B-C1C0-8E01-34D4-C2CE82DEDA94}"/>
              </a:ext>
            </a:extLst>
          </p:cNvPr>
          <p:cNvSpPr/>
          <p:nvPr/>
        </p:nvSpPr>
        <p:spPr>
          <a:xfrm>
            <a:off x="2589023" y="4857750"/>
            <a:ext cx="965199" cy="6731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2AD4366-1DC1-1B10-46EE-3416F7BE8DC5}"/>
              </a:ext>
            </a:extLst>
          </p:cNvPr>
          <p:cNvSpPr/>
          <p:nvPr/>
        </p:nvSpPr>
        <p:spPr>
          <a:xfrm>
            <a:off x="9974108" y="3271856"/>
            <a:ext cx="885119" cy="7333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82E2CA2-D8C5-EC88-7ECC-FD1348FFC97C}"/>
              </a:ext>
            </a:extLst>
          </p:cNvPr>
          <p:cNvSpPr/>
          <p:nvPr/>
        </p:nvSpPr>
        <p:spPr>
          <a:xfrm>
            <a:off x="9422640" y="1733550"/>
            <a:ext cx="965199" cy="6731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D54A884-E87C-37FA-25A6-45E3AB2957F1}"/>
              </a:ext>
            </a:extLst>
          </p:cNvPr>
          <p:cNvSpPr/>
          <p:nvPr/>
        </p:nvSpPr>
        <p:spPr>
          <a:xfrm>
            <a:off x="9430768" y="4762500"/>
            <a:ext cx="965199" cy="6731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CC57683-0867-3AC5-BBED-4404EA65F600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4105783" y="3517900"/>
            <a:ext cx="821817" cy="333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2DFCB53-EF8D-E1D0-AA67-AE059374A390}"/>
              </a:ext>
            </a:extLst>
          </p:cNvPr>
          <p:cNvCxnSpPr>
            <a:cxnSpLocks/>
          </p:cNvCxnSpPr>
          <p:nvPr/>
        </p:nvCxnSpPr>
        <p:spPr>
          <a:xfrm flipH="1">
            <a:off x="7621018" y="3429000"/>
            <a:ext cx="821817" cy="333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0678074-6F1E-C7DB-E6A1-865DCE00FABA}"/>
              </a:ext>
            </a:extLst>
          </p:cNvPr>
          <p:cNvCxnSpPr>
            <a:cxnSpLocks/>
            <a:stCxn id="68" idx="1"/>
          </p:cNvCxnSpPr>
          <p:nvPr/>
        </p:nvCxnSpPr>
        <p:spPr>
          <a:xfrm flipH="1">
            <a:off x="10395908" y="2155962"/>
            <a:ext cx="981132" cy="1607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E88DA64-6388-644D-2729-8F2F88529286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8953059" y="3905250"/>
            <a:ext cx="960309" cy="8572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9A5D128-7B92-28BC-8D2B-50895E58E19D}"/>
              </a:ext>
            </a:extLst>
          </p:cNvPr>
          <p:cNvCxnSpPr>
            <a:cxnSpLocks/>
            <a:stCxn id="25" idx="1"/>
            <a:endCxn id="19" idx="3"/>
          </p:cNvCxnSpPr>
          <p:nvPr/>
        </p:nvCxnSpPr>
        <p:spPr>
          <a:xfrm flipH="1" flipV="1">
            <a:off x="9430768" y="3530600"/>
            <a:ext cx="543340" cy="1079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B2C9805-A625-F596-FC96-344B1EFB0070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3136900" y="2406650"/>
            <a:ext cx="34416" cy="787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BFDFF8D-7939-7F48-FDA9-B410FFFFC8C3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2363088" y="3517900"/>
            <a:ext cx="759335" cy="619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E24D37E-7B4C-1110-1A95-A41591256471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2700655" y="3854450"/>
            <a:ext cx="904368" cy="10001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862341B-485E-3CBB-1E01-D46DA4DD65EC}"/>
              </a:ext>
            </a:extLst>
          </p:cNvPr>
          <p:cNvSpPr txBox="1"/>
          <p:nvPr/>
        </p:nvSpPr>
        <p:spPr>
          <a:xfrm>
            <a:off x="6885178" y="3896905"/>
            <a:ext cx="111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Terminal</a:t>
            </a:r>
            <a:endParaRPr lang="en-IL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5E3A4E-3F28-E50C-ECF0-4F85E2D73F22}"/>
              </a:ext>
            </a:extLst>
          </p:cNvPr>
          <p:cNvSpPr txBox="1"/>
          <p:nvPr/>
        </p:nvSpPr>
        <p:spPr>
          <a:xfrm>
            <a:off x="5880100" y="878959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Haven</a:t>
            </a:r>
            <a:endParaRPr lang="en-IL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4617ABB-7488-82A4-FCC4-9429625FD9FD}"/>
              </a:ext>
            </a:extLst>
          </p:cNvPr>
          <p:cNvSpPr txBox="1"/>
          <p:nvPr/>
        </p:nvSpPr>
        <p:spPr>
          <a:xfrm>
            <a:off x="4914900" y="3896905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Harbor</a:t>
            </a:r>
            <a:endParaRPr lang="en-IL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589CDC8-7E23-0EED-D59D-5A4D50B1C1C5}"/>
              </a:ext>
            </a:extLst>
          </p:cNvPr>
          <p:cNvSpPr txBox="1"/>
          <p:nvPr/>
        </p:nvSpPr>
        <p:spPr>
          <a:xfrm>
            <a:off x="2771394" y="1288018"/>
            <a:ext cx="1051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Switch1</a:t>
            </a:r>
            <a:endParaRPr lang="en-IL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9D3D4E-A091-3305-5DED-E83379C588C8}"/>
              </a:ext>
            </a:extLst>
          </p:cNvPr>
          <p:cNvSpPr txBox="1"/>
          <p:nvPr/>
        </p:nvSpPr>
        <p:spPr>
          <a:xfrm>
            <a:off x="1406144" y="2750661"/>
            <a:ext cx="1051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Switch2</a:t>
            </a:r>
            <a:endParaRPr lang="en-IL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FA9C830-C5A6-3D6E-FAF2-31F517F48436}"/>
              </a:ext>
            </a:extLst>
          </p:cNvPr>
          <p:cNvSpPr txBox="1"/>
          <p:nvPr/>
        </p:nvSpPr>
        <p:spPr>
          <a:xfrm>
            <a:off x="3184653" y="2846150"/>
            <a:ext cx="1051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Switch7</a:t>
            </a:r>
            <a:endParaRPr lang="en-IL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A761A28-5FA9-A3AF-216D-9AA0B3F151ED}"/>
              </a:ext>
            </a:extLst>
          </p:cNvPr>
          <p:cNvSpPr txBox="1"/>
          <p:nvPr/>
        </p:nvSpPr>
        <p:spPr>
          <a:xfrm>
            <a:off x="2817241" y="4577834"/>
            <a:ext cx="1051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Switch3</a:t>
            </a:r>
            <a:endParaRPr lang="en-IL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DD23E04-F9B4-2994-2EF4-D5FD6B252527}"/>
              </a:ext>
            </a:extLst>
          </p:cNvPr>
          <p:cNvSpPr txBox="1"/>
          <p:nvPr/>
        </p:nvSpPr>
        <p:spPr>
          <a:xfrm>
            <a:off x="8371335" y="2812018"/>
            <a:ext cx="1051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Switch8</a:t>
            </a:r>
            <a:endParaRPr lang="en-IL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CB4EAD1-3873-A74A-9591-107F3D411E3B}"/>
              </a:ext>
            </a:extLst>
          </p:cNvPr>
          <p:cNvSpPr txBox="1"/>
          <p:nvPr/>
        </p:nvSpPr>
        <p:spPr>
          <a:xfrm>
            <a:off x="9336534" y="1364218"/>
            <a:ext cx="1051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Switch4</a:t>
            </a:r>
            <a:endParaRPr lang="en-IL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FAE61D4-D9F3-CC94-D399-5AE7A86607AC}"/>
              </a:ext>
            </a:extLst>
          </p:cNvPr>
          <p:cNvSpPr txBox="1"/>
          <p:nvPr/>
        </p:nvSpPr>
        <p:spPr>
          <a:xfrm>
            <a:off x="10095169" y="2784515"/>
            <a:ext cx="1051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Switch5</a:t>
            </a:r>
            <a:endParaRPr lang="en-IL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0B3D932-0375-F713-22C4-F2EAD9F3963F}"/>
              </a:ext>
            </a:extLst>
          </p:cNvPr>
          <p:cNvSpPr txBox="1"/>
          <p:nvPr/>
        </p:nvSpPr>
        <p:spPr>
          <a:xfrm>
            <a:off x="9426832" y="5486400"/>
            <a:ext cx="1051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Switch6</a:t>
            </a:r>
            <a:endParaRPr lang="en-IL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8C54AFF-B960-ECD2-2C1E-CC9E9660650D}"/>
              </a:ext>
            </a:extLst>
          </p:cNvPr>
          <p:cNvSpPr/>
          <p:nvPr/>
        </p:nvSpPr>
        <p:spPr>
          <a:xfrm>
            <a:off x="1320800" y="927100"/>
            <a:ext cx="558800" cy="4953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12F2561-7688-BF81-6F56-432AB75D2692}"/>
              </a:ext>
            </a:extLst>
          </p:cNvPr>
          <p:cNvSpPr/>
          <p:nvPr/>
        </p:nvSpPr>
        <p:spPr>
          <a:xfrm>
            <a:off x="2108200" y="488950"/>
            <a:ext cx="558800" cy="4953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1CE6D96-BE53-B8D8-B653-3401FB4038C3}"/>
              </a:ext>
            </a:extLst>
          </p:cNvPr>
          <p:cNvSpPr/>
          <p:nvPr/>
        </p:nvSpPr>
        <p:spPr>
          <a:xfrm>
            <a:off x="196850" y="2652197"/>
            <a:ext cx="558800" cy="4953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71B0BCA-FEAB-DD2E-7E43-90CE948190EF}"/>
              </a:ext>
            </a:extLst>
          </p:cNvPr>
          <p:cNvSpPr/>
          <p:nvPr/>
        </p:nvSpPr>
        <p:spPr>
          <a:xfrm>
            <a:off x="11205977" y="327540"/>
            <a:ext cx="558800" cy="4953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B2143AF-5F30-CA69-8AFC-4D3DBE683E11}"/>
              </a:ext>
            </a:extLst>
          </p:cNvPr>
          <p:cNvSpPr/>
          <p:nvPr/>
        </p:nvSpPr>
        <p:spPr>
          <a:xfrm>
            <a:off x="2491993" y="6113463"/>
            <a:ext cx="558800" cy="4953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217C774-5A25-B79B-1D0A-08EB9B053507}"/>
              </a:ext>
            </a:extLst>
          </p:cNvPr>
          <p:cNvSpPr/>
          <p:nvPr/>
        </p:nvSpPr>
        <p:spPr>
          <a:xfrm>
            <a:off x="1192021" y="4956691"/>
            <a:ext cx="558800" cy="4953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DA78C8B-B9E4-0EB4-6304-52D9707BD7D0}"/>
              </a:ext>
            </a:extLst>
          </p:cNvPr>
          <p:cNvSpPr/>
          <p:nvPr/>
        </p:nvSpPr>
        <p:spPr>
          <a:xfrm>
            <a:off x="136526" y="3764479"/>
            <a:ext cx="558800" cy="4953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3BFB167-FF21-6156-211E-1A353B636649}"/>
              </a:ext>
            </a:extLst>
          </p:cNvPr>
          <p:cNvSpPr/>
          <p:nvPr/>
        </p:nvSpPr>
        <p:spPr>
          <a:xfrm>
            <a:off x="11377040" y="1908312"/>
            <a:ext cx="558800" cy="4953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090CC2D-08D0-4FB7-C357-497E23CA117D}"/>
              </a:ext>
            </a:extLst>
          </p:cNvPr>
          <p:cNvSpPr txBox="1"/>
          <p:nvPr/>
        </p:nvSpPr>
        <p:spPr>
          <a:xfrm>
            <a:off x="2184524" y="205859"/>
            <a:ext cx="709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PC1</a:t>
            </a:r>
            <a:endParaRPr lang="en-IL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8453C1F-0899-7BAC-52B0-3760E92A82BB}"/>
              </a:ext>
            </a:extLst>
          </p:cNvPr>
          <p:cNvSpPr txBox="1"/>
          <p:nvPr/>
        </p:nvSpPr>
        <p:spPr>
          <a:xfrm>
            <a:off x="1375281" y="557768"/>
            <a:ext cx="626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PC2</a:t>
            </a:r>
            <a:endParaRPr lang="en-IL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CDA3E88-7616-EF04-3DD8-20516C4A266E}"/>
              </a:ext>
            </a:extLst>
          </p:cNvPr>
          <p:cNvSpPr txBox="1"/>
          <p:nvPr/>
        </p:nvSpPr>
        <p:spPr>
          <a:xfrm>
            <a:off x="274827" y="2316718"/>
            <a:ext cx="69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PC3</a:t>
            </a:r>
            <a:endParaRPr lang="en-IL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5352212-F1E2-2F00-23E1-B17F6E5E0A12}"/>
              </a:ext>
            </a:extLst>
          </p:cNvPr>
          <p:cNvSpPr txBox="1"/>
          <p:nvPr/>
        </p:nvSpPr>
        <p:spPr>
          <a:xfrm>
            <a:off x="160653" y="3395147"/>
            <a:ext cx="644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PC4</a:t>
            </a:r>
            <a:endParaRPr lang="en-IL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CE44F48-1519-98F8-B71E-EDB8592CC90D}"/>
              </a:ext>
            </a:extLst>
          </p:cNvPr>
          <p:cNvSpPr txBox="1"/>
          <p:nvPr/>
        </p:nvSpPr>
        <p:spPr>
          <a:xfrm>
            <a:off x="1260096" y="4669910"/>
            <a:ext cx="718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PC5</a:t>
            </a:r>
            <a:endParaRPr lang="en-IL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3B46A08-945A-ED9C-478B-F2A4564EBDF5}"/>
              </a:ext>
            </a:extLst>
          </p:cNvPr>
          <p:cNvSpPr txBox="1"/>
          <p:nvPr/>
        </p:nvSpPr>
        <p:spPr>
          <a:xfrm>
            <a:off x="2254883" y="5799539"/>
            <a:ext cx="654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PC6</a:t>
            </a:r>
            <a:endParaRPr lang="en-IL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A158861-94A2-CD4F-3178-218FD0D44163}"/>
              </a:ext>
            </a:extLst>
          </p:cNvPr>
          <p:cNvSpPr txBox="1"/>
          <p:nvPr/>
        </p:nvSpPr>
        <p:spPr>
          <a:xfrm>
            <a:off x="11170923" y="-277"/>
            <a:ext cx="760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PC10</a:t>
            </a:r>
            <a:endParaRPr lang="en-IL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066D1D0-E7B6-5E4E-C04A-AAB0465E42AF}"/>
              </a:ext>
            </a:extLst>
          </p:cNvPr>
          <p:cNvSpPr txBox="1"/>
          <p:nvPr/>
        </p:nvSpPr>
        <p:spPr>
          <a:xfrm>
            <a:off x="11468990" y="1579423"/>
            <a:ext cx="664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PC7</a:t>
            </a:r>
            <a:endParaRPr lang="en-IL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2586EC9-A0A9-68F5-1DC0-807452A9E5FF}"/>
              </a:ext>
            </a:extLst>
          </p:cNvPr>
          <p:cNvSpPr/>
          <p:nvPr/>
        </p:nvSpPr>
        <p:spPr>
          <a:xfrm>
            <a:off x="11575163" y="3065711"/>
            <a:ext cx="558800" cy="4953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FC448F4-9548-68C1-5B7B-634D5349F498}"/>
              </a:ext>
            </a:extLst>
          </p:cNvPr>
          <p:cNvSpPr/>
          <p:nvPr/>
        </p:nvSpPr>
        <p:spPr>
          <a:xfrm>
            <a:off x="11575163" y="4174610"/>
            <a:ext cx="558800" cy="4953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88E7E9A-B1EA-7B42-59B5-2F0632824E99}"/>
              </a:ext>
            </a:extLst>
          </p:cNvPr>
          <p:cNvSpPr/>
          <p:nvPr/>
        </p:nvSpPr>
        <p:spPr>
          <a:xfrm>
            <a:off x="11372347" y="5176682"/>
            <a:ext cx="558800" cy="4953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8FE334C-7C28-E054-853D-6E4EF450EE9A}"/>
              </a:ext>
            </a:extLst>
          </p:cNvPr>
          <p:cNvSpPr/>
          <p:nvPr/>
        </p:nvSpPr>
        <p:spPr>
          <a:xfrm>
            <a:off x="10990073" y="6255901"/>
            <a:ext cx="558800" cy="4953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CCD680A-6069-FEE2-E3AE-4F80AD8B6305}"/>
              </a:ext>
            </a:extLst>
          </p:cNvPr>
          <p:cNvSpPr txBox="1"/>
          <p:nvPr/>
        </p:nvSpPr>
        <p:spPr>
          <a:xfrm>
            <a:off x="11614151" y="2735591"/>
            <a:ext cx="747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PC8</a:t>
            </a:r>
            <a:endParaRPr lang="en-IL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718F512-C0CE-A578-5518-025744F81890}"/>
              </a:ext>
            </a:extLst>
          </p:cNvPr>
          <p:cNvSpPr txBox="1"/>
          <p:nvPr/>
        </p:nvSpPr>
        <p:spPr>
          <a:xfrm>
            <a:off x="11512698" y="3854450"/>
            <a:ext cx="747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PC9</a:t>
            </a:r>
            <a:endParaRPr lang="en-IL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B319D6A-A799-D858-2CE3-9486D7706C9E}"/>
              </a:ext>
            </a:extLst>
          </p:cNvPr>
          <p:cNvSpPr txBox="1"/>
          <p:nvPr/>
        </p:nvSpPr>
        <p:spPr>
          <a:xfrm>
            <a:off x="11455017" y="4776233"/>
            <a:ext cx="736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PC12</a:t>
            </a:r>
            <a:endParaRPr lang="en-IL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5CCE8E8-DCB2-20B4-76D7-C1C0F913C92B}"/>
              </a:ext>
            </a:extLst>
          </p:cNvPr>
          <p:cNvSpPr txBox="1"/>
          <p:nvPr/>
        </p:nvSpPr>
        <p:spPr>
          <a:xfrm>
            <a:off x="11029061" y="5965466"/>
            <a:ext cx="781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PC11</a:t>
            </a:r>
            <a:endParaRPr lang="en-IL" dirty="0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1918394B-4DBE-C9A1-0C52-F17396194CF0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1866899" y="1404382"/>
            <a:ext cx="787401" cy="6657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CF8EB2B6-D286-19EE-198F-EB2F3D88FD38}"/>
              </a:ext>
            </a:extLst>
          </p:cNvPr>
          <p:cNvCxnSpPr>
            <a:cxnSpLocks/>
          </p:cNvCxnSpPr>
          <p:nvPr/>
        </p:nvCxnSpPr>
        <p:spPr>
          <a:xfrm flipH="1" flipV="1">
            <a:off x="729549" y="2897267"/>
            <a:ext cx="644272" cy="4409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8F7A9F9-E285-BC86-23AC-131B675FF3D6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695326" y="3517900"/>
            <a:ext cx="688974" cy="498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A5108EC3-A524-DC20-7336-338C97EC5FF0}"/>
              </a:ext>
            </a:extLst>
          </p:cNvPr>
          <p:cNvCxnSpPr>
            <a:cxnSpLocks/>
            <a:endCxn id="65" idx="3"/>
          </p:cNvCxnSpPr>
          <p:nvPr/>
        </p:nvCxnSpPr>
        <p:spPr>
          <a:xfrm flipH="1">
            <a:off x="1750821" y="5032762"/>
            <a:ext cx="845247" cy="1715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1A1E2D2-75B0-0625-1709-997DFB8B908C}"/>
              </a:ext>
            </a:extLst>
          </p:cNvPr>
          <p:cNvCxnSpPr>
            <a:cxnSpLocks/>
            <a:endCxn id="64" idx="0"/>
          </p:cNvCxnSpPr>
          <p:nvPr/>
        </p:nvCxnSpPr>
        <p:spPr>
          <a:xfrm flipH="1">
            <a:off x="2771393" y="5538466"/>
            <a:ext cx="371855" cy="5749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443751E-CF3D-02DB-CD0B-9B996AEB21F7}"/>
              </a:ext>
            </a:extLst>
          </p:cNvPr>
          <p:cNvCxnSpPr>
            <a:cxnSpLocks/>
          </p:cNvCxnSpPr>
          <p:nvPr/>
        </p:nvCxnSpPr>
        <p:spPr>
          <a:xfrm flipH="1">
            <a:off x="10374888" y="762000"/>
            <a:ext cx="831089" cy="9629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662A4936-6092-C0D2-7993-BA6D2353A8DE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10785709" y="4005244"/>
            <a:ext cx="789454" cy="417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BD02284A-BF3B-CBF3-D780-492C334B72C4}"/>
              </a:ext>
            </a:extLst>
          </p:cNvPr>
          <p:cNvCxnSpPr>
            <a:cxnSpLocks/>
            <a:stCxn id="79" idx="1"/>
            <a:endCxn id="27" idx="3"/>
          </p:cNvCxnSpPr>
          <p:nvPr/>
        </p:nvCxnSpPr>
        <p:spPr>
          <a:xfrm flipH="1" flipV="1">
            <a:off x="10395967" y="5099050"/>
            <a:ext cx="976380" cy="3252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9493868-BDBB-F79B-FF0D-85BE1542C267}"/>
              </a:ext>
            </a:extLst>
          </p:cNvPr>
          <p:cNvCxnSpPr>
            <a:cxnSpLocks/>
            <a:stCxn id="77" idx="1"/>
            <a:endCxn id="25" idx="3"/>
          </p:cNvCxnSpPr>
          <p:nvPr/>
        </p:nvCxnSpPr>
        <p:spPr>
          <a:xfrm flipH="1">
            <a:off x="10859227" y="3313361"/>
            <a:ext cx="715936" cy="3251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5CC3F77B-35AB-901A-BFC0-CFC5D25885D8}"/>
              </a:ext>
            </a:extLst>
          </p:cNvPr>
          <p:cNvCxnSpPr>
            <a:cxnSpLocks/>
          </p:cNvCxnSpPr>
          <p:nvPr/>
        </p:nvCxnSpPr>
        <p:spPr>
          <a:xfrm flipH="1" flipV="1">
            <a:off x="10371037" y="5400753"/>
            <a:ext cx="658024" cy="8920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709B106-4A2B-B5AC-CA30-E033B3EA735F}"/>
              </a:ext>
            </a:extLst>
          </p:cNvPr>
          <p:cNvCxnSpPr>
            <a:cxnSpLocks/>
          </p:cNvCxnSpPr>
          <p:nvPr/>
        </p:nvCxnSpPr>
        <p:spPr>
          <a:xfrm flipH="1">
            <a:off x="9409144" y="2415283"/>
            <a:ext cx="162961" cy="8150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902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23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Abed Showgan</dc:creator>
  <cp:lastModifiedBy>Abed Showgan</cp:lastModifiedBy>
  <cp:revision>6</cp:revision>
  <dcterms:created xsi:type="dcterms:W3CDTF">2024-10-29T14:34:51Z</dcterms:created>
  <dcterms:modified xsi:type="dcterms:W3CDTF">2024-11-14T10:00:08Z</dcterms:modified>
</cp:coreProperties>
</file>