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9EB-71DD-7057-0B2F-6C4B38B2B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620B3-B851-871A-6A0B-82DB2BC1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F24-2119-6B9B-B661-190971AC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5909-8180-3DD3-48AE-2AE4DAB5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685D-ECFC-1A0C-9A25-DABFDFB5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969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7201-F143-F49C-9CF7-21DF0526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8227E-6017-C0CE-A379-6E582F5F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08DA-9402-9B83-AC36-E84913B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10A1-A2ED-5BC2-DD21-C0E8F5FB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0A66-F9D0-22DB-B02B-1DBF22C0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79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2026-3C50-D553-28A7-E96A25D63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34806-291A-63F6-2283-5A701D5EC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3414-BD43-3C20-FB94-41C3B4BE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B4CC-CD6C-1D6A-12C0-3234962D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1890-17B8-F81E-CF75-659518D2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027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D88F-FFA2-1A8C-C9F2-2E99779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1EE25-5808-1C10-8DD0-77F1AF6F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404CD-526C-052F-E92F-20C738A5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AEF78-B09C-0E2B-7D94-11D221B3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E2934-18C1-0C11-4534-BFD55EAA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415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296-930D-D313-0C4B-8C5D5CF8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140C-4C14-5C89-E7ED-C7970C44F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CEFC-665F-881A-E927-B46D9200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55AB-F4B3-2B9C-786A-CE068AA5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80DA-85B9-6E0B-61B0-FCDB3C20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4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483B-A1D7-4F69-5C33-D00358A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735E-5CD3-C85A-8F56-4865F7FB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17DC3-9B8B-16B2-E20D-148C92BC8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8EFA-059B-EEF0-EF41-5FFCFAF5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9EAF-8BF2-408A-8438-2720E138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81CE-B733-5784-EB1D-B1E5A3DA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53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3E74-4EEB-7AC4-5A11-9F151C35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FD05-16B8-6BD0-663B-BEF3BA19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F569-5D24-5E50-5219-70282E3A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8BFB5-7B4C-2107-A17D-A9F41BA2C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68F51-315E-28A6-B5E3-84A25DFC9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72E31-4ED4-00F8-C7AA-45B529E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FECD8-FD8F-C664-2F68-EFD2A09A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AC4D-9259-15EA-36BF-576AA735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A98E-2AF7-D03F-B641-D3058AC9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0A9EA-434F-4D70-0C65-9822CA61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A2E51-5334-AEBA-BF4A-FCBDC5D8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0D105-2DFD-093F-EC0C-ED9A04B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61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269E-1958-4A54-44CA-523C594A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B099E-A124-BE07-3397-D0F0D5B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890B-7B46-64B8-40F9-B6B25882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926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E06B-8A90-6C9A-1AFC-A541D17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A90B-7957-D973-7FB4-2060DAA8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8AB5-F270-715B-ED69-905A1F5E6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D6138-F459-7E26-62F3-14D3FE1B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0CF-7110-0BB1-95C4-5FF22870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342D-F408-DC4C-12DD-4408482D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8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0969-1E01-F632-FD5C-12A35EC2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17E91-CACC-CACA-F691-106EC3955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18A0-9741-8DEB-65E2-F8DC83C3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1920-BA84-783C-4F3E-EC1F9648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324E-F6BD-26B2-36BF-48DB770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35475-1B54-877E-C841-7FB94274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77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E594C-3D56-6CA5-BBE4-707501C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5F292-CE2A-0499-68B7-ECB1F163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B9314-2DBB-16EE-6075-C52D8B2EE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20DE9-2716-44ED-815C-52A23A9F67EF}" type="datetimeFigureOut">
              <a:rPr lang="en-IL" smtClean="0"/>
              <a:t>14/11/2024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C4F27-5AB8-E48A-45A1-401CAD2E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892B-5BCB-8473-0958-089F012F1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BFC76-3933-424B-B101-1E3129A4D0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6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957256-091F-9B56-2982-396E587DE4EC}"/>
              </a:ext>
            </a:extLst>
          </p:cNvPr>
          <p:cNvSpPr/>
          <p:nvPr/>
        </p:nvSpPr>
        <p:spPr>
          <a:xfrm>
            <a:off x="5880100" y="1174750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106656-991E-477C-0796-D46F9701C473}"/>
              </a:ext>
            </a:extLst>
          </p:cNvPr>
          <p:cNvSpPr/>
          <p:nvPr/>
        </p:nvSpPr>
        <p:spPr>
          <a:xfrm>
            <a:off x="6887084" y="3181350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DD75A2-6827-3845-0090-708F28D6B057}"/>
              </a:ext>
            </a:extLst>
          </p:cNvPr>
          <p:cNvSpPr/>
          <p:nvPr/>
        </p:nvSpPr>
        <p:spPr>
          <a:xfrm>
            <a:off x="4927600" y="3181350"/>
            <a:ext cx="768350" cy="6731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F0E23-1BA2-FC89-9474-32EB895384C3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5311775" y="1749277"/>
            <a:ext cx="680847" cy="1432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D3C8E-D023-1138-CDAF-01423F669E24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6535928" y="1749277"/>
            <a:ext cx="735331" cy="14320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C45B18-86AD-F5CB-B084-CBFE954AEB76}"/>
              </a:ext>
            </a:extLst>
          </p:cNvPr>
          <p:cNvCxnSpPr>
            <a:cxnSpLocks/>
            <a:endCxn id="60" idx="2"/>
          </p:cNvCxnSpPr>
          <p:nvPr/>
        </p:nvCxnSpPr>
        <p:spPr>
          <a:xfrm flipH="1" flipV="1">
            <a:off x="2371679" y="844549"/>
            <a:ext cx="304944" cy="8890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1ACF5-79EA-E9AD-579F-BAE2E7E86ECF}"/>
              </a:ext>
            </a:extLst>
          </p:cNvPr>
          <p:cNvSpPr/>
          <p:nvPr/>
        </p:nvSpPr>
        <p:spPr>
          <a:xfrm>
            <a:off x="3122423" y="3181350"/>
            <a:ext cx="90080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7C06-0EAE-810F-8DE0-893D6184C1EF}"/>
              </a:ext>
            </a:extLst>
          </p:cNvPr>
          <p:cNvSpPr/>
          <p:nvPr/>
        </p:nvSpPr>
        <p:spPr>
          <a:xfrm>
            <a:off x="8526400" y="3194050"/>
            <a:ext cx="904368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F81ADE-53CC-8C20-C677-C5C7CD37CEB8}"/>
              </a:ext>
            </a:extLst>
          </p:cNvPr>
          <p:cNvSpPr/>
          <p:nvPr/>
        </p:nvSpPr>
        <p:spPr>
          <a:xfrm>
            <a:off x="2654300" y="17335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A96D5-1475-DA3E-435E-03B6058EA22D}"/>
              </a:ext>
            </a:extLst>
          </p:cNvPr>
          <p:cNvSpPr/>
          <p:nvPr/>
        </p:nvSpPr>
        <p:spPr>
          <a:xfrm>
            <a:off x="1384300" y="31813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3FB83B-C1C0-8E01-34D4-C2CE82DEDA94}"/>
              </a:ext>
            </a:extLst>
          </p:cNvPr>
          <p:cNvSpPr/>
          <p:nvPr/>
        </p:nvSpPr>
        <p:spPr>
          <a:xfrm>
            <a:off x="2589023" y="48577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AD4366-1DC1-1B10-46EE-3416F7BE8DC5}"/>
              </a:ext>
            </a:extLst>
          </p:cNvPr>
          <p:cNvSpPr/>
          <p:nvPr/>
        </p:nvSpPr>
        <p:spPr>
          <a:xfrm>
            <a:off x="10097797" y="3254950"/>
            <a:ext cx="856244" cy="6882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2E2CA2-D8C5-EC88-7ECC-FD1348FFC97C}"/>
              </a:ext>
            </a:extLst>
          </p:cNvPr>
          <p:cNvSpPr/>
          <p:nvPr/>
        </p:nvSpPr>
        <p:spPr>
          <a:xfrm>
            <a:off x="9422640" y="173355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54A884-E87C-37FA-25A6-45E3AB2957F1}"/>
              </a:ext>
            </a:extLst>
          </p:cNvPr>
          <p:cNvSpPr/>
          <p:nvPr/>
        </p:nvSpPr>
        <p:spPr>
          <a:xfrm>
            <a:off x="9430768" y="4762500"/>
            <a:ext cx="965199" cy="6731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C57683-0867-3AC5-BBED-4404EA65F60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055268" y="3517900"/>
            <a:ext cx="872332" cy="30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DFCB53-EF8D-E1D0-AA67-AE059374A39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621018" y="3462338"/>
            <a:ext cx="905382" cy="68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78074-6F1E-C7DB-E6A1-865DCE00FABA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10395908" y="2155962"/>
            <a:ext cx="981132" cy="160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88DA64-6388-644D-2729-8F2F88529286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8978584" y="3867150"/>
            <a:ext cx="934784" cy="895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A5D128-7B92-28BC-8D2B-50895E58E19D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430768" y="3530600"/>
            <a:ext cx="667029" cy="68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2C9805-A625-F596-FC96-344B1EFB007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136900" y="2406650"/>
            <a:ext cx="47753" cy="7747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FDFF8D-7939-7F48-FDA9-B410FFFFC8C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363088" y="3517900"/>
            <a:ext cx="759335" cy="619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24D37E-7B4C-1110-1A95-A41591256471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700655" y="3854450"/>
            <a:ext cx="872173" cy="10001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862341B-485E-3CBB-1E01-D46DA4DD65EC}"/>
              </a:ext>
            </a:extLst>
          </p:cNvPr>
          <p:cNvSpPr txBox="1"/>
          <p:nvPr/>
        </p:nvSpPr>
        <p:spPr>
          <a:xfrm>
            <a:off x="6885178" y="3896905"/>
            <a:ext cx="111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5E3A4E-3F28-E50C-ECF0-4F85E2D73F22}"/>
              </a:ext>
            </a:extLst>
          </p:cNvPr>
          <p:cNvSpPr txBox="1"/>
          <p:nvPr/>
        </p:nvSpPr>
        <p:spPr>
          <a:xfrm>
            <a:off x="5880100" y="878959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Haven</a:t>
            </a:r>
            <a:endParaRPr lang="en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617ABB-7488-82A4-FCC4-9429625FD9FD}"/>
              </a:ext>
            </a:extLst>
          </p:cNvPr>
          <p:cNvSpPr txBox="1"/>
          <p:nvPr/>
        </p:nvSpPr>
        <p:spPr>
          <a:xfrm>
            <a:off x="4914900" y="389690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Harbor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9CDC8-7E23-0EED-D59D-5A4D50B1C1C5}"/>
              </a:ext>
            </a:extLst>
          </p:cNvPr>
          <p:cNvSpPr txBox="1"/>
          <p:nvPr/>
        </p:nvSpPr>
        <p:spPr>
          <a:xfrm>
            <a:off x="2771394" y="128801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Switch1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D3D4E-A091-3305-5DED-E83379C588C8}"/>
              </a:ext>
            </a:extLst>
          </p:cNvPr>
          <p:cNvSpPr txBox="1"/>
          <p:nvPr/>
        </p:nvSpPr>
        <p:spPr>
          <a:xfrm>
            <a:off x="1406144" y="2750661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Switch2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A9C830-C5A6-3D6E-FAF2-31F517F48436}"/>
              </a:ext>
            </a:extLst>
          </p:cNvPr>
          <p:cNvSpPr txBox="1"/>
          <p:nvPr/>
        </p:nvSpPr>
        <p:spPr>
          <a:xfrm>
            <a:off x="3184653" y="2846150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Switch7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761A28-5FA9-A3AF-216D-9AA0B3F151ED}"/>
              </a:ext>
            </a:extLst>
          </p:cNvPr>
          <p:cNvSpPr txBox="1"/>
          <p:nvPr/>
        </p:nvSpPr>
        <p:spPr>
          <a:xfrm>
            <a:off x="2817241" y="4577834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Switch3</a:t>
            </a:r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23E04-F9B4-2994-2EF4-D5FD6B252527}"/>
              </a:ext>
            </a:extLst>
          </p:cNvPr>
          <p:cNvSpPr txBox="1"/>
          <p:nvPr/>
        </p:nvSpPr>
        <p:spPr>
          <a:xfrm>
            <a:off x="8371335" y="281201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Switch8</a:t>
            </a:r>
            <a:endParaRPr lang="en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B4EAD1-3873-A74A-9591-107F3D411E3B}"/>
              </a:ext>
            </a:extLst>
          </p:cNvPr>
          <p:cNvSpPr txBox="1"/>
          <p:nvPr/>
        </p:nvSpPr>
        <p:spPr>
          <a:xfrm>
            <a:off x="9336534" y="1364218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Switch4</a:t>
            </a:r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AE61D4-D9F3-CC94-D399-5AE7A86607AC}"/>
              </a:ext>
            </a:extLst>
          </p:cNvPr>
          <p:cNvSpPr txBox="1"/>
          <p:nvPr/>
        </p:nvSpPr>
        <p:spPr>
          <a:xfrm>
            <a:off x="10095169" y="2784515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Switch5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B3D932-0375-F713-22C4-F2EAD9F3963F}"/>
              </a:ext>
            </a:extLst>
          </p:cNvPr>
          <p:cNvSpPr txBox="1"/>
          <p:nvPr/>
        </p:nvSpPr>
        <p:spPr>
          <a:xfrm>
            <a:off x="9426832" y="5486400"/>
            <a:ext cx="10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Switch6</a:t>
            </a:r>
            <a:endParaRPr lang="en-IL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C54AFF-B960-ECD2-2C1E-CC9E9660650D}"/>
              </a:ext>
            </a:extLst>
          </p:cNvPr>
          <p:cNvSpPr/>
          <p:nvPr/>
        </p:nvSpPr>
        <p:spPr>
          <a:xfrm>
            <a:off x="925421" y="645036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2F2561-7688-BF81-6F56-432AB75D2692}"/>
              </a:ext>
            </a:extLst>
          </p:cNvPr>
          <p:cNvSpPr/>
          <p:nvPr/>
        </p:nvSpPr>
        <p:spPr>
          <a:xfrm>
            <a:off x="2092279" y="349249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CE6D96-BE53-B8D8-B653-3401FB4038C3}"/>
              </a:ext>
            </a:extLst>
          </p:cNvPr>
          <p:cNvSpPr/>
          <p:nvPr/>
        </p:nvSpPr>
        <p:spPr>
          <a:xfrm>
            <a:off x="196850" y="2652197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1B0BCA-FEAB-DD2E-7E43-90CE948190EF}"/>
              </a:ext>
            </a:extLst>
          </p:cNvPr>
          <p:cNvSpPr/>
          <p:nvPr/>
        </p:nvSpPr>
        <p:spPr>
          <a:xfrm>
            <a:off x="11205977" y="32754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2143AF-5F30-CA69-8AFC-4D3DBE683E11}"/>
              </a:ext>
            </a:extLst>
          </p:cNvPr>
          <p:cNvSpPr/>
          <p:nvPr/>
        </p:nvSpPr>
        <p:spPr>
          <a:xfrm>
            <a:off x="2491993" y="6113463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17C774-5A25-B79B-1D0A-08EB9B053507}"/>
              </a:ext>
            </a:extLst>
          </p:cNvPr>
          <p:cNvSpPr/>
          <p:nvPr/>
        </p:nvSpPr>
        <p:spPr>
          <a:xfrm>
            <a:off x="1192021" y="495669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DA78C8B-B9E4-0EB4-6304-52D9707BD7D0}"/>
              </a:ext>
            </a:extLst>
          </p:cNvPr>
          <p:cNvSpPr/>
          <p:nvPr/>
        </p:nvSpPr>
        <p:spPr>
          <a:xfrm>
            <a:off x="136526" y="3764479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BFB167-FF21-6156-211E-1A353B636649}"/>
              </a:ext>
            </a:extLst>
          </p:cNvPr>
          <p:cNvSpPr/>
          <p:nvPr/>
        </p:nvSpPr>
        <p:spPr>
          <a:xfrm>
            <a:off x="11377040" y="190831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90CC2D-08D0-4FB7-C357-497E23CA117D}"/>
              </a:ext>
            </a:extLst>
          </p:cNvPr>
          <p:cNvSpPr txBox="1"/>
          <p:nvPr/>
        </p:nvSpPr>
        <p:spPr>
          <a:xfrm>
            <a:off x="2066735" y="32112"/>
            <a:ext cx="70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</a:t>
            </a:r>
            <a:endParaRPr lang="en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453C1F-0899-7BAC-52B0-3760E92A82BB}"/>
              </a:ext>
            </a:extLst>
          </p:cNvPr>
          <p:cNvSpPr txBox="1"/>
          <p:nvPr/>
        </p:nvSpPr>
        <p:spPr>
          <a:xfrm>
            <a:off x="844576" y="327540"/>
            <a:ext cx="62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PC2</a:t>
            </a:r>
            <a:endParaRPr lang="en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DA3E88-7616-EF04-3DD8-20516C4A266E}"/>
              </a:ext>
            </a:extLst>
          </p:cNvPr>
          <p:cNvSpPr txBox="1"/>
          <p:nvPr/>
        </p:nvSpPr>
        <p:spPr>
          <a:xfrm>
            <a:off x="274827" y="2316718"/>
            <a:ext cx="69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PC3</a:t>
            </a:r>
            <a:endParaRPr lang="en-IL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352212-F1E2-2F00-23E1-B17F6E5E0A12}"/>
              </a:ext>
            </a:extLst>
          </p:cNvPr>
          <p:cNvSpPr txBox="1"/>
          <p:nvPr/>
        </p:nvSpPr>
        <p:spPr>
          <a:xfrm>
            <a:off x="160653" y="3395147"/>
            <a:ext cx="64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PC4</a:t>
            </a:r>
            <a:endParaRPr lang="en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E44F48-1519-98F8-B71E-EDB8592CC90D}"/>
              </a:ext>
            </a:extLst>
          </p:cNvPr>
          <p:cNvSpPr txBox="1"/>
          <p:nvPr/>
        </p:nvSpPr>
        <p:spPr>
          <a:xfrm>
            <a:off x="1260096" y="4669910"/>
            <a:ext cx="71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PC5</a:t>
            </a:r>
            <a:endParaRPr lang="en-IL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B46A08-945A-ED9C-478B-F2A4564EBDF5}"/>
              </a:ext>
            </a:extLst>
          </p:cNvPr>
          <p:cNvSpPr txBox="1"/>
          <p:nvPr/>
        </p:nvSpPr>
        <p:spPr>
          <a:xfrm>
            <a:off x="2254883" y="5799539"/>
            <a:ext cx="65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PC6</a:t>
            </a:r>
            <a:endParaRPr lang="en-IL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158861-94A2-CD4F-3178-218FD0D44163}"/>
              </a:ext>
            </a:extLst>
          </p:cNvPr>
          <p:cNvSpPr txBox="1"/>
          <p:nvPr/>
        </p:nvSpPr>
        <p:spPr>
          <a:xfrm>
            <a:off x="11170923" y="-277"/>
            <a:ext cx="8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PC10</a:t>
            </a:r>
            <a:endParaRPr lang="en-I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66D1D0-E7B6-5E4E-C04A-AAB0465E42AF}"/>
              </a:ext>
            </a:extLst>
          </p:cNvPr>
          <p:cNvSpPr txBox="1"/>
          <p:nvPr/>
        </p:nvSpPr>
        <p:spPr>
          <a:xfrm>
            <a:off x="11468990" y="1579423"/>
            <a:ext cx="6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PC7</a:t>
            </a:r>
            <a:endParaRPr lang="en-IL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586EC9-A0A9-68F5-1DC0-807452A9E5FF}"/>
              </a:ext>
            </a:extLst>
          </p:cNvPr>
          <p:cNvSpPr/>
          <p:nvPr/>
        </p:nvSpPr>
        <p:spPr>
          <a:xfrm>
            <a:off x="11575163" y="306571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C448F4-9548-68C1-5B7B-634D5349F498}"/>
              </a:ext>
            </a:extLst>
          </p:cNvPr>
          <p:cNvSpPr/>
          <p:nvPr/>
        </p:nvSpPr>
        <p:spPr>
          <a:xfrm>
            <a:off x="11575163" y="4174610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8E7E9A-B1EA-7B42-59B5-2F0632824E99}"/>
              </a:ext>
            </a:extLst>
          </p:cNvPr>
          <p:cNvSpPr/>
          <p:nvPr/>
        </p:nvSpPr>
        <p:spPr>
          <a:xfrm>
            <a:off x="11372347" y="5176682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8FE334C-7C28-E054-853D-6E4EF450EE9A}"/>
              </a:ext>
            </a:extLst>
          </p:cNvPr>
          <p:cNvSpPr/>
          <p:nvPr/>
        </p:nvSpPr>
        <p:spPr>
          <a:xfrm>
            <a:off x="10990073" y="6255901"/>
            <a:ext cx="55880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CD680A-6069-FEE2-E3AE-4F80AD8B6305}"/>
              </a:ext>
            </a:extLst>
          </p:cNvPr>
          <p:cNvSpPr txBox="1"/>
          <p:nvPr/>
        </p:nvSpPr>
        <p:spPr>
          <a:xfrm>
            <a:off x="11614151" y="2735591"/>
            <a:ext cx="7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PC8</a:t>
            </a:r>
            <a:endParaRPr lang="en-IL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718F512-C0CE-A578-5518-025744F81890}"/>
              </a:ext>
            </a:extLst>
          </p:cNvPr>
          <p:cNvSpPr txBox="1"/>
          <p:nvPr/>
        </p:nvSpPr>
        <p:spPr>
          <a:xfrm>
            <a:off x="11512698" y="3854450"/>
            <a:ext cx="74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PC9</a:t>
            </a:r>
            <a:endParaRPr lang="en-I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B319D6A-A799-D858-2CE3-9486D7706C9E}"/>
              </a:ext>
            </a:extLst>
          </p:cNvPr>
          <p:cNvSpPr txBox="1"/>
          <p:nvPr/>
        </p:nvSpPr>
        <p:spPr>
          <a:xfrm>
            <a:off x="11298360" y="4875968"/>
            <a:ext cx="7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PC12</a:t>
            </a:r>
            <a:endParaRPr lang="en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CCE8E8-DCB2-20B4-76D7-C1C0F913C92B}"/>
              </a:ext>
            </a:extLst>
          </p:cNvPr>
          <p:cNvSpPr txBox="1"/>
          <p:nvPr/>
        </p:nvSpPr>
        <p:spPr>
          <a:xfrm>
            <a:off x="11029061" y="5965466"/>
            <a:ext cx="7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PC11</a:t>
            </a:r>
            <a:endParaRPr lang="en-IL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18394B-4DBE-C9A1-0C52-F17396194CF0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1471421" y="1110178"/>
            <a:ext cx="1182879" cy="9599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F8EB2B6-D286-19EE-198F-EB2F3D88FD38}"/>
              </a:ext>
            </a:extLst>
          </p:cNvPr>
          <p:cNvCxnSpPr>
            <a:cxnSpLocks/>
          </p:cNvCxnSpPr>
          <p:nvPr/>
        </p:nvCxnSpPr>
        <p:spPr>
          <a:xfrm flipH="1" flipV="1">
            <a:off x="729549" y="2897267"/>
            <a:ext cx="644272" cy="440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8F7A9F9-E285-BC86-23AC-131B675FF3D6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5326" y="3517900"/>
            <a:ext cx="688974" cy="498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5108EC3-A524-DC20-7336-338C97EC5FF0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1750821" y="5032762"/>
            <a:ext cx="845247" cy="171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1A1E2D2-75B0-0625-1709-997DFB8B908C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2771393" y="5538466"/>
            <a:ext cx="371855" cy="574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43751E-CF3D-02DB-CD0B-9B996AEB21F7}"/>
              </a:ext>
            </a:extLst>
          </p:cNvPr>
          <p:cNvCxnSpPr>
            <a:cxnSpLocks/>
          </p:cNvCxnSpPr>
          <p:nvPr/>
        </p:nvCxnSpPr>
        <p:spPr>
          <a:xfrm flipH="1">
            <a:off x="10374888" y="762000"/>
            <a:ext cx="831089" cy="962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62A4936-6092-C0D2-7993-BA6D2353A8DE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0718919" y="3943176"/>
            <a:ext cx="856244" cy="479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D02284A-BF3B-CBF3-D780-492C334B72C4}"/>
              </a:ext>
            </a:extLst>
          </p:cNvPr>
          <p:cNvCxnSpPr>
            <a:cxnSpLocks/>
            <a:stCxn id="79" idx="1"/>
            <a:endCxn id="27" idx="3"/>
          </p:cNvCxnSpPr>
          <p:nvPr/>
        </p:nvCxnSpPr>
        <p:spPr>
          <a:xfrm flipH="1" flipV="1">
            <a:off x="10395967" y="5099050"/>
            <a:ext cx="976380" cy="3252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493868-BDBB-F79B-FF0D-85BE1542C267}"/>
              </a:ext>
            </a:extLst>
          </p:cNvPr>
          <p:cNvCxnSpPr>
            <a:cxnSpLocks/>
            <a:stCxn id="77" idx="1"/>
            <a:endCxn id="25" idx="3"/>
          </p:cNvCxnSpPr>
          <p:nvPr/>
        </p:nvCxnSpPr>
        <p:spPr>
          <a:xfrm flipH="1">
            <a:off x="10954041" y="3313361"/>
            <a:ext cx="621122" cy="285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CC3F77B-35AB-901A-BFC0-CFC5D25885D8}"/>
              </a:ext>
            </a:extLst>
          </p:cNvPr>
          <p:cNvCxnSpPr>
            <a:cxnSpLocks/>
          </p:cNvCxnSpPr>
          <p:nvPr/>
        </p:nvCxnSpPr>
        <p:spPr>
          <a:xfrm flipH="1" flipV="1">
            <a:off x="10371037" y="5400753"/>
            <a:ext cx="658024" cy="892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C6107EF-5DB7-C4DD-E97F-9D6F635AC769}"/>
              </a:ext>
            </a:extLst>
          </p:cNvPr>
          <p:cNvSpPr txBox="1"/>
          <p:nvPr/>
        </p:nvSpPr>
        <p:spPr>
          <a:xfrm>
            <a:off x="6593555" y="16660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0/1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1BCDC-3E3B-82F9-5A15-4AC50BD4311F}"/>
              </a:ext>
            </a:extLst>
          </p:cNvPr>
          <p:cNvSpPr txBox="1"/>
          <p:nvPr/>
        </p:nvSpPr>
        <p:spPr>
          <a:xfrm>
            <a:off x="7626923" y="3117760"/>
            <a:ext cx="52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f0/1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394E1-5A75-50A0-496F-E0FDBC691974}"/>
              </a:ext>
            </a:extLst>
          </p:cNvPr>
          <p:cNvSpPr txBox="1"/>
          <p:nvPr/>
        </p:nvSpPr>
        <p:spPr>
          <a:xfrm>
            <a:off x="5454777" y="1681340"/>
            <a:ext cx="53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0/0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F6B33-4E3D-C9BB-2CCF-E5E46926CE52}"/>
              </a:ext>
            </a:extLst>
          </p:cNvPr>
          <p:cNvSpPr txBox="1"/>
          <p:nvPr/>
        </p:nvSpPr>
        <p:spPr>
          <a:xfrm>
            <a:off x="8173040" y="3530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69079-F74C-3F87-355F-A6D9F0474837}"/>
              </a:ext>
            </a:extLst>
          </p:cNvPr>
          <p:cNvSpPr txBox="1"/>
          <p:nvPr/>
        </p:nvSpPr>
        <p:spPr>
          <a:xfrm>
            <a:off x="7150229" y="285913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0/0</a:t>
            </a:r>
            <a:endParaRPr lang="LID4096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FFC30-50C5-F51C-7EBE-9FA3E094D0DD}"/>
              </a:ext>
            </a:extLst>
          </p:cNvPr>
          <p:cNvCxnSpPr>
            <a:cxnSpLocks/>
          </p:cNvCxnSpPr>
          <p:nvPr/>
        </p:nvCxnSpPr>
        <p:spPr>
          <a:xfrm flipH="1">
            <a:off x="9307989" y="2378075"/>
            <a:ext cx="209077" cy="785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03B987-3CE7-34A9-B691-EBCBC7D7D94D}"/>
              </a:ext>
            </a:extLst>
          </p:cNvPr>
          <p:cNvSpPr txBox="1"/>
          <p:nvPr/>
        </p:nvSpPr>
        <p:spPr>
          <a:xfrm>
            <a:off x="9307989" y="2934610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21BDDE-173E-EDEB-0A7D-514BE28DEB4E}"/>
              </a:ext>
            </a:extLst>
          </p:cNvPr>
          <p:cNvSpPr txBox="1"/>
          <p:nvPr/>
        </p:nvSpPr>
        <p:spPr>
          <a:xfrm>
            <a:off x="9354649" y="355335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6CC62E-98E6-3D03-C4EB-DFFA85A09B23}"/>
              </a:ext>
            </a:extLst>
          </p:cNvPr>
          <p:cNvSpPr txBox="1"/>
          <p:nvPr/>
        </p:nvSpPr>
        <p:spPr>
          <a:xfrm>
            <a:off x="8728369" y="3943176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</a:t>
            </a:r>
            <a:endParaRPr lang="LID4096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182E34-C609-917A-0FA0-BAD7CB9CF14B}"/>
              </a:ext>
            </a:extLst>
          </p:cNvPr>
          <p:cNvSpPr txBox="1"/>
          <p:nvPr/>
        </p:nvSpPr>
        <p:spPr>
          <a:xfrm>
            <a:off x="10910026" y="3542984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C14A79-DB53-102B-2422-BA16EBBE2C43}"/>
              </a:ext>
            </a:extLst>
          </p:cNvPr>
          <p:cNvSpPr txBox="1"/>
          <p:nvPr/>
        </p:nvSpPr>
        <p:spPr>
          <a:xfrm>
            <a:off x="9749401" y="3327400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6546E4-1D37-9453-B25E-7962499A5E5B}"/>
              </a:ext>
            </a:extLst>
          </p:cNvPr>
          <p:cNvSpPr txBox="1"/>
          <p:nvPr/>
        </p:nvSpPr>
        <p:spPr>
          <a:xfrm>
            <a:off x="9374759" y="449441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96682D-FEFC-B917-749D-5B8E1CCF3EA2}"/>
              </a:ext>
            </a:extLst>
          </p:cNvPr>
          <p:cNvSpPr txBox="1"/>
          <p:nvPr/>
        </p:nvSpPr>
        <p:spPr>
          <a:xfrm>
            <a:off x="9166939" y="2470184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0202794-9048-EA11-4B66-F645EBF95931}"/>
              </a:ext>
            </a:extLst>
          </p:cNvPr>
          <p:cNvSpPr txBox="1"/>
          <p:nvPr/>
        </p:nvSpPr>
        <p:spPr>
          <a:xfrm>
            <a:off x="10808162" y="594211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312A16-4373-3817-344B-871A0442BBCE}"/>
              </a:ext>
            </a:extLst>
          </p:cNvPr>
          <p:cNvSpPr txBox="1"/>
          <p:nvPr/>
        </p:nvSpPr>
        <p:spPr>
          <a:xfrm>
            <a:off x="10371037" y="1548628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BE7003F-0063-1CF8-219E-F95992C1A5D6}"/>
              </a:ext>
            </a:extLst>
          </p:cNvPr>
          <p:cNvSpPr txBox="1"/>
          <p:nvPr/>
        </p:nvSpPr>
        <p:spPr>
          <a:xfrm>
            <a:off x="10990342" y="5055459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809ADA-BDF1-1B30-E2EF-E4BA1CD5F999}"/>
              </a:ext>
            </a:extLst>
          </p:cNvPr>
          <p:cNvSpPr txBox="1"/>
          <p:nvPr/>
        </p:nvSpPr>
        <p:spPr>
          <a:xfrm>
            <a:off x="11255546" y="4087369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0CA6166-F933-8F70-AD19-66E90DF57C56}"/>
              </a:ext>
            </a:extLst>
          </p:cNvPr>
          <p:cNvSpPr txBox="1"/>
          <p:nvPr/>
        </p:nvSpPr>
        <p:spPr>
          <a:xfrm>
            <a:off x="11211341" y="3111607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AEF6526-F6D3-4074-49F4-F3C529E1E41C}"/>
              </a:ext>
            </a:extLst>
          </p:cNvPr>
          <p:cNvSpPr txBox="1"/>
          <p:nvPr/>
        </p:nvSpPr>
        <p:spPr>
          <a:xfrm>
            <a:off x="10316327" y="2294024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21DD2DF-A377-EED1-CE64-3C329EFF7F69}"/>
              </a:ext>
            </a:extLst>
          </p:cNvPr>
          <p:cNvSpPr txBox="1"/>
          <p:nvPr/>
        </p:nvSpPr>
        <p:spPr>
          <a:xfrm>
            <a:off x="11030682" y="190665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8023809-417F-7D29-C43A-ABA153643B99}"/>
              </a:ext>
            </a:extLst>
          </p:cNvPr>
          <p:cNvSpPr txBox="1"/>
          <p:nvPr/>
        </p:nvSpPr>
        <p:spPr>
          <a:xfrm>
            <a:off x="10803167" y="674577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8B621-B1D5-0B62-2B4B-579637F44230}"/>
              </a:ext>
            </a:extLst>
          </p:cNvPr>
          <p:cNvSpPr txBox="1"/>
          <p:nvPr/>
        </p:nvSpPr>
        <p:spPr>
          <a:xfrm>
            <a:off x="2366678" y="324326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23265E-E845-E8B8-F752-1EE9648EC6F4}"/>
              </a:ext>
            </a:extLst>
          </p:cNvPr>
          <p:cNvSpPr txBox="1"/>
          <p:nvPr/>
        </p:nvSpPr>
        <p:spPr>
          <a:xfrm>
            <a:off x="2449674" y="83553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702AE43-2854-572A-689A-0A27FB9BD2F7}"/>
              </a:ext>
            </a:extLst>
          </p:cNvPr>
          <p:cNvSpPr txBox="1"/>
          <p:nvPr/>
        </p:nvSpPr>
        <p:spPr>
          <a:xfrm>
            <a:off x="1293991" y="1267560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083199F-D25B-4AFA-4BA0-5F33D46EB7D0}"/>
              </a:ext>
            </a:extLst>
          </p:cNvPr>
          <p:cNvSpPr txBox="1"/>
          <p:nvPr/>
        </p:nvSpPr>
        <p:spPr>
          <a:xfrm>
            <a:off x="647670" y="2696065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26C3410-81DC-7013-B3D9-ABCE194A4242}"/>
              </a:ext>
            </a:extLst>
          </p:cNvPr>
          <p:cNvSpPr txBox="1"/>
          <p:nvPr/>
        </p:nvSpPr>
        <p:spPr>
          <a:xfrm>
            <a:off x="687871" y="386501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F0CC54D-4278-D91D-A9F7-FA599759294A}"/>
              </a:ext>
            </a:extLst>
          </p:cNvPr>
          <p:cNvSpPr txBox="1"/>
          <p:nvPr/>
        </p:nvSpPr>
        <p:spPr>
          <a:xfrm>
            <a:off x="1064326" y="293624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D3A6171-D32E-1677-1CC3-3697FFF547AD}"/>
              </a:ext>
            </a:extLst>
          </p:cNvPr>
          <p:cNvSpPr txBox="1"/>
          <p:nvPr/>
        </p:nvSpPr>
        <p:spPr>
          <a:xfrm>
            <a:off x="1767112" y="5244396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4B9719-767A-2EB5-52BC-898B37C7DB32}"/>
              </a:ext>
            </a:extLst>
          </p:cNvPr>
          <p:cNvSpPr txBox="1"/>
          <p:nvPr/>
        </p:nvSpPr>
        <p:spPr>
          <a:xfrm>
            <a:off x="2816179" y="587382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F87A6A2-34D8-E394-0659-64B286FD9C01}"/>
              </a:ext>
            </a:extLst>
          </p:cNvPr>
          <p:cNvSpPr txBox="1"/>
          <p:nvPr/>
        </p:nvSpPr>
        <p:spPr>
          <a:xfrm>
            <a:off x="2266233" y="5092976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1388AA-9095-4BBD-0B28-6999FB814054}"/>
              </a:ext>
            </a:extLst>
          </p:cNvPr>
          <p:cNvSpPr txBox="1"/>
          <p:nvPr/>
        </p:nvSpPr>
        <p:spPr>
          <a:xfrm>
            <a:off x="3106107" y="551666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EDA491-88A8-3213-6264-2191F528699E}"/>
              </a:ext>
            </a:extLst>
          </p:cNvPr>
          <p:cNvSpPr txBox="1"/>
          <p:nvPr/>
        </p:nvSpPr>
        <p:spPr>
          <a:xfrm>
            <a:off x="2508451" y="4507071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0BA6EE-1461-08F4-48F9-824D0A39008A}"/>
              </a:ext>
            </a:extLst>
          </p:cNvPr>
          <p:cNvSpPr txBox="1"/>
          <p:nvPr/>
        </p:nvSpPr>
        <p:spPr>
          <a:xfrm>
            <a:off x="3442178" y="3916005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62C670-8EBE-4BF2-9EDC-3D27DA41BB53}"/>
              </a:ext>
            </a:extLst>
          </p:cNvPr>
          <p:cNvSpPr txBox="1"/>
          <p:nvPr/>
        </p:nvSpPr>
        <p:spPr>
          <a:xfrm>
            <a:off x="3978372" y="3272036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</a:t>
            </a:r>
            <a:endParaRPr lang="LID4096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69A193-50EE-8315-8DA0-FB9240C969BE}"/>
              </a:ext>
            </a:extLst>
          </p:cNvPr>
          <p:cNvSpPr txBox="1"/>
          <p:nvPr/>
        </p:nvSpPr>
        <p:spPr>
          <a:xfrm>
            <a:off x="2870491" y="293098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E21304-F6E9-1EDE-B78F-48CC992FC638}"/>
              </a:ext>
            </a:extLst>
          </p:cNvPr>
          <p:cNvSpPr txBox="1"/>
          <p:nvPr/>
        </p:nvSpPr>
        <p:spPr>
          <a:xfrm>
            <a:off x="2823925" y="3542865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9732289-0BF2-9A80-5E1B-BEB69A0B0DF8}"/>
              </a:ext>
            </a:extLst>
          </p:cNvPr>
          <p:cNvSpPr txBox="1"/>
          <p:nvPr/>
        </p:nvSpPr>
        <p:spPr>
          <a:xfrm>
            <a:off x="1079425" y="3583527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B1CDC5C-B988-5FA6-F8EC-CC407C39C417}"/>
              </a:ext>
            </a:extLst>
          </p:cNvPr>
          <p:cNvSpPr txBox="1"/>
          <p:nvPr/>
        </p:nvSpPr>
        <p:spPr>
          <a:xfrm>
            <a:off x="2796458" y="242266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47E48-E1D6-3DE8-E5FA-20BEA950B325}"/>
              </a:ext>
            </a:extLst>
          </p:cNvPr>
          <p:cNvSpPr txBox="1"/>
          <p:nvPr/>
        </p:nvSpPr>
        <p:spPr>
          <a:xfrm>
            <a:off x="2205515" y="190603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5640BD-64A9-347E-9320-C27331FD98C6}"/>
              </a:ext>
            </a:extLst>
          </p:cNvPr>
          <p:cNvSpPr txBox="1"/>
          <p:nvPr/>
        </p:nvSpPr>
        <p:spPr>
          <a:xfrm>
            <a:off x="2297083" y="1406229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LID4096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4584C23-6EA3-4526-9821-BE119F0F8706}"/>
              </a:ext>
            </a:extLst>
          </p:cNvPr>
          <p:cNvSpPr txBox="1"/>
          <p:nvPr/>
        </p:nvSpPr>
        <p:spPr>
          <a:xfrm>
            <a:off x="4931216" y="2905026"/>
            <a:ext cx="53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0/0</a:t>
            </a:r>
            <a:endParaRPr lang="LID4096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588A506-02AB-CF91-753C-AF6F90D37447}"/>
              </a:ext>
            </a:extLst>
          </p:cNvPr>
          <p:cNvSpPr txBox="1"/>
          <p:nvPr/>
        </p:nvSpPr>
        <p:spPr>
          <a:xfrm>
            <a:off x="4482784" y="3581539"/>
            <a:ext cx="528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f0/1</a:t>
            </a:r>
            <a:endParaRPr lang="LID4096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7AAA750-127D-44FC-536C-067D80962818}"/>
              </a:ext>
            </a:extLst>
          </p:cNvPr>
          <p:cNvSpPr txBox="1"/>
          <p:nvPr/>
        </p:nvSpPr>
        <p:spPr>
          <a:xfrm>
            <a:off x="10520001" y="4001944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82202A7-B155-FFB2-F621-3D854A6D52A1}"/>
              </a:ext>
            </a:extLst>
          </p:cNvPr>
          <p:cNvSpPr txBox="1"/>
          <p:nvPr/>
        </p:nvSpPr>
        <p:spPr>
          <a:xfrm>
            <a:off x="10384156" y="4868905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LID4096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DED561-A5F5-EDC3-C7CF-1522314966E2}"/>
              </a:ext>
            </a:extLst>
          </p:cNvPr>
          <p:cNvSpPr txBox="1"/>
          <p:nvPr/>
        </p:nvSpPr>
        <p:spPr>
          <a:xfrm>
            <a:off x="10387839" y="5290563"/>
            <a:ext cx="40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6690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67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Showgan</dc:creator>
  <cp:lastModifiedBy>Abed Showgan</cp:lastModifiedBy>
  <cp:revision>6</cp:revision>
  <dcterms:created xsi:type="dcterms:W3CDTF">2024-10-29T14:34:51Z</dcterms:created>
  <dcterms:modified xsi:type="dcterms:W3CDTF">2024-11-14T09:55:20Z</dcterms:modified>
</cp:coreProperties>
</file>