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30DD-9E8C-9C95-CE84-CE120819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1E25-58FA-81F1-2EE6-E01CC9472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40A0-5D5A-E533-612D-C8233096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6B3F-98C8-973F-E5A8-0BDC18D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8680-9FFA-DD99-6D3B-2EF3F75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E007-6664-8BE7-1D1D-CAC18B98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DD08-C4AF-7EE3-327E-450794AF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C1E8-1161-707C-C8E5-E955845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12E0-824D-3736-23AE-D4703D3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3381-737A-EA13-48E6-45EE746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B1D03-FEAC-4D44-B3FC-DC5B586C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E3DCA-C500-4A72-5E3C-F4C1979B6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3DD5-D062-381D-F0A4-E000D2F5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3143-92A4-F1DD-FFD3-88524834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EDF5-EA5C-3256-75CA-7E5CAF4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A23-2141-B9C6-ECDF-3B4459A6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560E-B4B7-3ED6-C578-BE14A3ED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AEE1-BA6C-6334-BFAC-33E48A27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21B9-E8E5-668F-3FAF-5A75C4C1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8712-FA2C-B655-AEA4-97EE98F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9EA-805C-36B7-AEDD-D16AEB70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B809-FAA3-03D5-3F8B-6770FFE8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F90D-9B0E-FDF9-20AE-B89072C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C2E9-9BBC-3CB8-A072-E2A78F3D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2F9E-CA40-A999-9C10-19B6E67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7BDD-1A76-1A0D-E7AD-0A96D001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77D3-0598-8BA3-66A0-7C2AB2FB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E839-9887-7ECE-FD49-30E2AFAB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608B-DED0-BB14-30AB-1105028E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0F0B-1AB7-336D-AE16-DCD3288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1E24-B9AF-F74C-14F7-D67664A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B54E-6AA1-4A41-04D1-9126DE70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9B25-F412-94DE-70B6-D6E67845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C04B-DCFA-DAA5-4338-67C6DAC4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05C5-0614-D7D6-5595-8874A555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BAA01-B4A2-55DA-CE0F-2E6C7BA66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D97E0-14E9-B2D6-4E1A-6607C24F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3B7B-145E-95F4-625E-F9F731B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99E3B-9C73-9E7F-440D-7175EDE7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B10-AAE7-4B25-C3A8-D17478DA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37F36-7DD1-69F5-767C-EF2EEBA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9DF6D-C55F-400D-8C74-DDA5A6B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1255-772F-F7CE-E22E-A2184399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3A1F8-F705-5957-F1FF-C6306CC4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3E1B-1EFE-B8CC-CAEB-439003F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827A-E205-A944-2E3B-7F17B0EC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2318-6148-FF22-0CF2-2837B7E5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DE9A-8FA8-6831-7C0B-5B22C827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D79-B4E7-7F2F-4370-E9E76C0D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CA75-60A5-7B55-6F6E-8D4144F2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7FD3-4517-00D5-396D-AF33EB9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948C-D96A-827B-A274-CEB6E86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D880-BEEB-B97A-DFF8-EAA74735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9B9CC-94DE-6C63-E8E1-9277E96E8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7C25E-C9B8-CD2D-F4A9-BC2792350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3BBF-F9D1-3197-C9B9-4B91FAAC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D9DC-AFF9-A437-73CE-70EAB6E0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F9E6-1062-3CB3-C93B-879A2FB4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DDF5-89CD-9E00-CE09-8560443E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C0F3-8316-82B0-48CF-4C44EF07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56C7-F8C2-DE3B-326B-A4A214929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498B1-4CA8-46DE-96D2-B247249520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A56D-E7F5-EB29-8D8C-48EF5BC1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9699-595C-0E65-791D-97138371A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41D71-1C8E-4656-8679-4D9C9205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32DAB-462E-E77C-C3F6-A8639B29FDAA}"/>
              </a:ext>
            </a:extLst>
          </p:cNvPr>
          <p:cNvSpPr/>
          <p:nvPr/>
        </p:nvSpPr>
        <p:spPr>
          <a:xfrm>
            <a:off x="749694" y="488776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2FE25-B4F1-3FA0-AC54-5D774A59F99B}"/>
              </a:ext>
            </a:extLst>
          </p:cNvPr>
          <p:cNvSpPr/>
          <p:nvPr/>
        </p:nvSpPr>
        <p:spPr>
          <a:xfrm>
            <a:off x="912890" y="3077557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C588E-3C8C-EEB8-23AF-C0A381D1C053}"/>
              </a:ext>
            </a:extLst>
          </p:cNvPr>
          <p:cNvSpPr/>
          <p:nvPr/>
        </p:nvSpPr>
        <p:spPr>
          <a:xfrm>
            <a:off x="5564863" y="197023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Router-”Rollin”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BC8865A6-7742-ED2E-6467-9B6F9D0F988E}"/>
              </a:ext>
            </a:extLst>
          </p:cNvPr>
          <p:cNvSpPr/>
          <p:nvPr/>
        </p:nvSpPr>
        <p:spPr>
          <a:xfrm>
            <a:off x="5088048" y="181069"/>
            <a:ext cx="2181885" cy="100493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7D998-6056-C356-50A5-8F1C755712F2}"/>
              </a:ext>
            </a:extLst>
          </p:cNvPr>
          <p:cNvSpPr/>
          <p:nvPr/>
        </p:nvSpPr>
        <p:spPr>
          <a:xfrm>
            <a:off x="4161576" y="3780440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7BC24-F7B2-04DA-AB0A-B45AD85B5D24}"/>
              </a:ext>
            </a:extLst>
          </p:cNvPr>
          <p:cNvSpPr/>
          <p:nvPr/>
        </p:nvSpPr>
        <p:spPr>
          <a:xfrm>
            <a:off x="8896539" y="3780440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41DB-4390-8E0B-4887-EC26708C685F}"/>
              </a:ext>
            </a:extLst>
          </p:cNvPr>
          <p:cNvSpPr/>
          <p:nvPr/>
        </p:nvSpPr>
        <p:spPr>
          <a:xfrm>
            <a:off x="3146079" y="5242043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75397-ADEF-6361-6A48-BBF2C78A9F85}"/>
              </a:ext>
            </a:extLst>
          </p:cNvPr>
          <p:cNvSpPr/>
          <p:nvPr/>
        </p:nvSpPr>
        <p:spPr>
          <a:xfrm>
            <a:off x="4692713" y="524204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63302-470D-3A9B-9D0B-7A353C886F5B}"/>
              </a:ext>
            </a:extLst>
          </p:cNvPr>
          <p:cNvSpPr/>
          <p:nvPr/>
        </p:nvSpPr>
        <p:spPr>
          <a:xfrm>
            <a:off x="7164430" y="5308883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A6A21E-F50C-D250-7E87-C197ADB88247}"/>
              </a:ext>
            </a:extLst>
          </p:cNvPr>
          <p:cNvSpPr/>
          <p:nvPr/>
        </p:nvSpPr>
        <p:spPr>
          <a:xfrm>
            <a:off x="8711064" y="530888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FDA77-2489-DC78-4B74-CD57ED964A8A}"/>
              </a:ext>
            </a:extLst>
          </p:cNvPr>
          <p:cNvSpPr/>
          <p:nvPr/>
        </p:nvSpPr>
        <p:spPr>
          <a:xfrm>
            <a:off x="10257697" y="5305651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3CF1DC-1860-D3F6-7F6F-25BDDE953FC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451338" y="3780442"/>
            <a:ext cx="163196" cy="1107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E2C64-FA21-F417-0563-4D0E5737EA7A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1614534" y="2321681"/>
            <a:ext cx="3950329" cy="755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A3A564-0669-2A8B-DAA0-8D32BE03A07D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6178991" y="1184934"/>
            <a:ext cx="87516" cy="785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E1AF3F-E979-6602-18F2-8FBBA93D2777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4863220" y="2673123"/>
            <a:ext cx="1403287" cy="1107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D3CD23-D3F5-542B-4445-5DB4C512DBA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968150" y="2321681"/>
            <a:ext cx="1928389" cy="1810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FAF612-3B18-CAF9-181E-C981751E7E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847723" y="4483325"/>
            <a:ext cx="1015497" cy="75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D83AE3-6743-635A-EC67-07CD6CE423A6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4863220" y="4483325"/>
            <a:ext cx="531137" cy="75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054AF9-FEED-F3C2-E56A-491F9EFCBDB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881042" y="4483325"/>
            <a:ext cx="1717141" cy="840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B2B762-B9D8-9717-361C-21B9A379DB57}"/>
              </a:ext>
            </a:extLst>
          </p:cNvPr>
          <p:cNvCxnSpPr>
            <a:stCxn id="18" idx="0"/>
            <a:endCxn id="9" idx="2"/>
          </p:cNvCxnSpPr>
          <p:nvPr/>
        </p:nvCxnSpPr>
        <p:spPr>
          <a:xfrm flipH="1" flipV="1">
            <a:off x="9598183" y="4483325"/>
            <a:ext cx="1361158" cy="822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A454B-AFF6-4EFE-F314-12A4871954D7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9412708" y="4483325"/>
            <a:ext cx="185475" cy="825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14BFAE-0894-065C-1822-7AA2617264EE}"/>
              </a:ext>
            </a:extLst>
          </p:cNvPr>
          <p:cNvSpPr txBox="1"/>
          <p:nvPr/>
        </p:nvSpPr>
        <p:spPr>
          <a:xfrm>
            <a:off x="5868806" y="467057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NAT1</a:t>
            </a:r>
          </a:p>
        </p:txBody>
      </p:sp>
    </p:spTree>
    <p:extLst>
      <p:ext uri="{BB962C8B-B14F-4D97-AF65-F5344CB8AC3E}">
        <p14:creationId xmlns:p14="http://schemas.microsoft.com/office/powerpoint/2010/main" val="11114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Frydman</dc:creator>
  <cp:lastModifiedBy>Chen Frydman</cp:lastModifiedBy>
  <cp:revision>2</cp:revision>
  <dcterms:created xsi:type="dcterms:W3CDTF">2024-10-22T09:57:46Z</dcterms:created>
  <dcterms:modified xsi:type="dcterms:W3CDTF">2024-10-22T10:09:11Z</dcterms:modified>
</cp:coreProperties>
</file>