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404" y="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1183-3075-609B-64F8-E6922B10EE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F8436-D520-28EC-2E06-2997707342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8DF47E-252D-F674-B701-4B6672B4D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2740B-25DA-72D0-E407-5B44066E0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76ECFA-3275-104A-CD79-75C19780E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77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39CCA-64E6-BFCA-2643-6B6329038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42B168-6B3A-629E-D7F0-D1E5B6D6F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8C6C35-BF34-9D9D-3233-79A687285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08B6A6-1218-8DEC-5683-84FA0F095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4A8DAB-A99B-1F76-4A8D-F2AF4F705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88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243AD7E-74D9-3936-888A-AC3BCB558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9F0762-8654-B5BF-9D5F-3D1F391301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430EAB-2E87-5B5A-D595-3080555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663CC-3112-866F-B4E2-C6529DD46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F8A40-71D6-48C3-2A48-72C979722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2948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571A2-7246-6DD9-6187-7C071A0CE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4445D-A16A-4AE3-CC8D-7197B43B37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D93C4-5469-DB51-A050-20DAFE94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36BCE-8461-D87E-4C4A-BC9F19701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CE41B-DDBD-48B2-63DB-D224EC7AA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1344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F20EC-9E65-24F9-3614-7F79FAECB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B33DF3-AABF-84D7-83B5-969B72F030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3DDF86-F8CF-A1FD-A066-46FBB7ADE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B80F40-BB1A-C4F5-5789-877E32F58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11E9EA-C211-2909-4D4F-7BFE9E3A5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454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92058-AD6F-95B8-AC79-ACBC15E5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B5F95-043F-61FC-4757-C384A5F754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EC389-7181-1744-3FA8-C09ADD8B7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D52CB-2A2B-AF9A-641F-2C3C07AC1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48074-9E5E-3946-88BD-B9881CA696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97F0A-5380-57AC-4CD9-6222168EA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0182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026C5-0CF9-15C7-BB3C-C2CCC4F50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5DAD9C-463E-A0F2-5029-2824EB7F85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C64787-A9A9-1890-FE2A-C97C20CAE0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EA6BA56-B012-6D71-D79F-699B34F8CA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B43C6E-C65A-E553-E5EA-63899B0180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BD7D96-E418-AD03-AAAB-4E552EA24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03135B-61B3-6919-FC6F-AB7AF34AF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CDA540-1D06-548D-B285-0D449E070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292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B313D-EFF7-DE44-4266-E3BABADC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10109B-FC67-5A46-F1CA-85CF9935C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5A23DF-235D-F6EB-6CDF-9D03FD8EE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F12185-1879-ABFD-6F34-63633B3E3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205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D0F4B-0C81-3CE6-75FC-90C0749BA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23B693-7EF9-C9F7-DA55-67BD06EC5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E36FA-67EC-452C-CED8-71F4AA24B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04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497A4-C33E-FE50-A82D-FBF99A328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83DE0B-BBE6-A23E-3C8D-CA84819C12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6989F3-81C9-B812-ADD8-1C01A9999B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696268-06E4-73A2-033D-90A6D811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B12165-D138-7E76-5F81-90EDB4862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34D6A9-5032-236E-75CA-3355597C4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62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7DFC7-4E63-7FFE-A1A6-AFB79BF21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D8A561-0B08-A464-0AFE-94F468C638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451B4F-42CF-55C1-21D0-4851F3658F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02E70A-7E0F-E440-F54C-BBE89782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929E12-A74D-0E18-9FF8-9158E7B29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5278A2-8090-2D7E-0E4A-D606DCE36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239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B0E5C77-929F-072A-58B3-68BC25E7C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1860BB-D5F9-24D1-177A-DF53258140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96F4-E115-DF1B-D9D9-2B9ABDFE52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3C9E43-DDBF-4B93-8941-7B5BAC8EE4CA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1632C0-D688-2111-A3E0-7177BAD605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15B14E-742E-2907-E232-09AC176349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203407-5BC3-4B0A-98B8-7D3F4D534F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5691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8F02ED-21F3-A386-4B41-02BEAC72D05B}"/>
              </a:ext>
            </a:extLst>
          </p:cNvPr>
          <p:cNvSpPr/>
          <p:nvPr/>
        </p:nvSpPr>
        <p:spPr>
          <a:xfrm>
            <a:off x="209266" y="4552882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PC3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9809A1-2C82-DC20-0EDE-C70E4D72883D}"/>
              </a:ext>
            </a:extLst>
          </p:cNvPr>
          <p:cNvSpPr/>
          <p:nvPr/>
        </p:nvSpPr>
        <p:spPr>
          <a:xfrm>
            <a:off x="8280902" y="914398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Switch2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26CEF15-E221-CB07-077A-D712AC352E6E}"/>
              </a:ext>
            </a:extLst>
          </p:cNvPr>
          <p:cNvSpPr/>
          <p:nvPr/>
        </p:nvSpPr>
        <p:spPr>
          <a:xfrm>
            <a:off x="8280903" y="3800946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8A6909-EDAC-49A3-BF4B-9565C6EAD794}"/>
              </a:ext>
            </a:extLst>
          </p:cNvPr>
          <p:cNvSpPr/>
          <p:nvPr/>
        </p:nvSpPr>
        <p:spPr>
          <a:xfrm>
            <a:off x="1908772" y="3049509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Switch1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30374E-A0EF-FF9F-7BC5-7618BAB57154}"/>
              </a:ext>
            </a:extLst>
          </p:cNvPr>
          <p:cNvSpPr/>
          <p:nvPr/>
        </p:nvSpPr>
        <p:spPr>
          <a:xfrm>
            <a:off x="1767161" y="4543729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PC2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920C7A-F53C-A557-5DA9-196BA789E502}"/>
              </a:ext>
            </a:extLst>
          </p:cNvPr>
          <p:cNvSpPr/>
          <p:nvPr/>
        </p:nvSpPr>
        <p:spPr>
          <a:xfrm>
            <a:off x="3384252" y="4543730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0E72EF3-D218-E459-043C-63A2246759A6}"/>
              </a:ext>
            </a:extLst>
          </p:cNvPr>
          <p:cNvSpPr/>
          <p:nvPr/>
        </p:nvSpPr>
        <p:spPr>
          <a:xfrm>
            <a:off x="7232210" y="5240716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PC5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F8B2E8D-3F0E-3EB0-03BF-22B3137DE126}"/>
              </a:ext>
            </a:extLst>
          </p:cNvPr>
          <p:cNvSpPr/>
          <p:nvPr/>
        </p:nvSpPr>
        <p:spPr>
          <a:xfrm>
            <a:off x="8778844" y="5240715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E9655AB-3ADD-78C6-10C4-1E06F6C30334}"/>
              </a:ext>
            </a:extLst>
          </p:cNvPr>
          <p:cNvSpPr/>
          <p:nvPr/>
        </p:nvSpPr>
        <p:spPr>
          <a:xfrm>
            <a:off x="10397905" y="395602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PC6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B416C35-8F91-1C1A-4294-72744EDC48EB}"/>
              </a:ext>
            </a:extLst>
          </p:cNvPr>
          <p:cNvSpPr/>
          <p:nvPr/>
        </p:nvSpPr>
        <p:spPr>
          <a:xfrm>
            <a:off x="10397904" y="1265841"/>
            <a:ext cx="1403287" cy="702885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Web Server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1BB689-E541-968A-0D84-73569C239D80}"/>
              </a:ext>
            </a:extLst>
          </p:cNvPr>
          <p:cNvSpPr/>
          <p:nvPr/>
        </p:nvSpPr>
        <p:spPr>
          <a:xfrm>
            <a:off x="5819114" y="1383669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Router-”Tube”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559683-9AD9-2BCE-3BED-D4F3AA946AD0}"/>
              </a:ext>
            </a:extLst>
          </p:cNvPr>
          <p:cNvSpPr/>
          <p:nvPr/>
        </p:nvSpPr>
        <p:spPr>
          <a:xfrm>
            <a:off x="3360109" y="1383668"/>
            <a:ext cx="1403287" cy="702885"/>
          </a:xfrm>
          <a:prstGeom prst="rect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Router-”Stem”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F0953AA-C77D-CB66-5FEB-774BA1E6A607}"/>
              </a:ext>
            </a:extLst>
          </p:cNvPr>
          <p:cNvCxnSpPr>
            <a:stCxn id="15" idx="1"/>
            <a:endCxn id="7" idx="0"/>
          </p:cNvCxnSpPr>
          <p:nvPr/>
        </p:nvCxnSpPr>
        <p:spPr>
          <a:xfrm flipH="1">
            <a:off x="2610416" y="1735111"/>
            <a:ext cx="749693" cy="13143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270C09F-FF08-2EE8-6894-7DC63AB1B04E}"/>
              </a:ext>
            </a:extLst>
          </p:cNvPr>
          <p:cNvCxnSpPr>
            <a:stCxn id="7" idx="2"/>
            <a:endCxn id="4" idx="0"/>
          </p:cNvCxnSpPr>
          <p:nvPr/>
        </p:nvCxnSpPr>
        <p:spPr>
          <a:xfrm flipH="1">
            <a:off x="910910" y="3752394"/>
            <a:ext cx="1699506" cy="8004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A0CFA9C-45B8-DDF4-03C9-6C17718F93DC}"/>
              </a:ext>
            </a:extLst>
          </p:cNvPr>
          <p:cNvCxnSpPr>
            <a:stCxn id="8" idx="0"/>
            <a:endCxn id="7" idx="2"/>
          </p:cNvCxnSpPr>
          <p:nvPr/>
        </p:nvCxnSpPr>
        <p:spPr>
          <a:xfrm flipV="1">
            <a:off x="2468805" y="3752394"/>
            <a:ext cx="141611" cy="79133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0C6B0C-422E-4B25-880B-AC5A7CA3A7E3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2610416" y="3752394"/>
            <a:ext cx="1475480" cy="7913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4B5EC80-4ED5-5E7B-A952-16ABFD164724}"/>
              </a:ext>
            </a:extLst>
          </p:cNvPr>
          <p:cNvCxnSpPr>
            <a:stCxn id="15" idx="3"/>
            <a:endCxn id="14" idx="1"/>
          </p:cNvCxnSpPr>
          <p:nvPr/>
        </p:nvCxnSpPr>
        <p:spPr>
          <a:xfrm>
            <a:off x="4763396" y="1735111"/>
            <a:ext cx="1055718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EC1974FB-4852-A307-5773-C2534638B05F}"/>
              </a:ext>
            </a:extLst>
          </p:cNvPr>
          <p:cNvCxnSpPr>
            <a:stCxn id="14" idx="3"/>
            <a:endCxn id="5" idx="1"/>
          </p:cNvCxnSpPr>
          <p:nvPr/>
        </p:nvCxnSpPr>
        <p:spPr>
          <a:xfrm flipV="1">
            <a:off x="7222401" y="1265841"/>
            <a:ext cx="1058501" cy="46927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2B91B8AE-F38D-2721-A812-17B94185FE88}"/>
              </a:ext>
            </a:extLst>
          </p:cNvPr>
          <p:cNvCxnSpPr>
            <a:stCxn id="5" idx="3"/>
            <a:endCxn id="12" idx="1"/>
          </p:cNvCxnSpPr>
          <p:nvPr/>
        </p:nvCxnSpPr>
        <p:spPr>
          <a:xfrm flipV="1">
            <a:off x="9684189" y="747045"/>
            <a:ext cx="713716" cy="51879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1DBDFF4A-2CF0-E9DA-AF5A-DBDF6C455FFC}"/>
              </a:ext>
            </a:extLst>
          </p:cNvPr>
          <p:cNvCxnSpPr>
            <a:stCxn id="5" idx="3"/>
            <a:endCxn id="13" idx="1"/>
          </p:cNvCxnSpPr>
          <p:nvPr/>
        </p:nvCxnSpPr>
        <p:spPr>
          <a:xfrm>
            <a:off x="9684189" y="1265841"/>
            <a:ext cx="713715" cy="35144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BDCA302-DE69-E2D6-2596-F92EB5E36EAF}"/>
              </a:ext>
            </a:extLst>
          </p:cNvPr>
          <p:cNvCxnSpPr>
            <a:cxnSpLocks/>
            <a:stCxn id="14" idx="3"/>
            <a:endCxn id="6" idx="0"/>
          </p:cNvCxnSpPr>
          <p:nvPr/>
        </p:nvCxnSpPr>
        <p:spPr>
          <a:xfrm>
            <a:off x="7222401" y="1735112"/>
            <a:ext cx="1760146" cy="206583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7128776B-6A59-8CF1-175D-C2F13D8CA0A2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flipH="1">
            <a:off x="7933854" y="4503831"/>
            <a:ext cx="1048693" cy="7368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3B9102AC-AD36-0256-46DD-4ABFE347946A}"/>
              </a:ext>
            </a:extLst>
          </p:cNvPr>
          <p:cNvCxnSpPr>
            <a:stCxn id="6" idx="2"/>
            <a:endCxn id="11" idx="0"/>
          </p:cNvCxnSpPr>
          <p:nvPr/>
        </p:nvCxnSpPr>
        <p:spPr>
          <a:xfrm>
            <a:off x="8982547" y="4503831"/>
            <a:ext cx="497941" cy="73688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0265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7D0D7B-3950-45D9-BDFE-283B46F6B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4272"/>
            <a:ext cx="12192000" cy="6109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5372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19</Words>
  <Application>Microsoft Office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Chen Frydman</dc:creator>
  <cp:lastModifiedBy>בני  איפלנד</cp:lastModifiedBy>
  <cp:revision>5</cp:revision>
  <dcterms:created xsi:type="dcterms:W3CDTF">2024-10-22T08:40:14Z</dcterms:created>
  <dcterms:modified xsi:type="dcterms:W3CDTF">2024-12-05T11:30:51Z</dcterms:modified>
</cp:coreProperties>
</file>