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י"א/חשון/תשפ"ה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2282530" y="327180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396633" y="3694980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1548834" y="4225395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2445816" y="4225395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3342799" y="4225395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800893" y="2077606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ED46D-810E-4FE4-97B4-3E940984A951}"/>
              </a:ext>
            </a:extLst>
          </p:cNvPr>
          <p:cNvSpPr/>
          <p:nvPr/>
        </p:nvSpPr>
        <p:spPr>
          <a:xfrm>
            <a:off x="6977415" y="4187440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3883E-8114-4C9D-8346-07731FB86988}"/>
              </a:ext>
            </a:extLst>
          </p:cNvPr>
          <p:cNvSpPr/>
          <p:nvPr/>
        </p:nvSpPr>
        <p:spPr>
          <a:xfrm>
            <a:off x="6264394" y="509966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BEB49-0C53-47F5-BFC0-A11B204C70D2}"/>
              </a:ext>
            </a:extLst>
          </p:cNvPr>
          <p:cNvSpPr/>
          <p:nvPr/>
        </p:nvSpPr>
        <p:spPr>
          <a:xfrm>
            <a:off x="6882723" y="562823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8489E-7DA1-4A50-9490-AA6A6CDC4615}"/>
              </a:ext>
            </a:extLst>
          </p:cNvPr>
          <p:cNvSpPr/>
          <p:nvPr/>
        </p:nvSpPr>
        <p:spPr>
          <a:xfrm>
            <a:off x="8058360" y="509966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742800" y="3681108"/>
            <a:ext cx="2049182" cy="13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895000" y="3681108"/>
            <a:ext cx="896982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791982" y="3681108"/>
            <a:ext cx="1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791982" y="3681108"/>
            <a:ext cx="896984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flipH="1">
            <a:off x="768220" y="2486909"/>
            <a:ext cx="542125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>
            <a:off x="1310345" y="2486909"/>
            <a:ext cx="619975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4F545-6443-4CCF-AF42-9A7EB9B702E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5400000">
            <a:off x="6797254" y="4410050"/>
            <a:ext cx="502921" cy="8763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74A09A-B1D0-433B-ABAA-1395C5C0D90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 rot="16200000" flipH="1">
            <a:off x="7694237" y="4389373"/>
            <a:ext cx="502921" cy="9176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600A-72A9-4366-9DAF-B4C10B1FEB4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228890" y="4596743"/>
            <a:ext cx="257977" cy="1031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A5091-80F8-4C22-8FCA-1176D2A7B1C2}"/>
              </a:ext>
            </a:extLst>
          </p:cNvPr>
          <p:cNvSpPr/>
          <p:nvPr/>
        </p:nvSpPr>
        <p:spPr>
          <a:xfrm>
            <a:off x="4276251" y="4225395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4078A-5FF1-4875-92D6-DC32DC13D5F3}"/>
              </a:ext>
            </a:extLst>
          </p:cNvPr>
          <p:cNvCxnSpPr>
            <a:cxnSpLocks/>
            <a:stCxn id="6" idx="2"/>
            <a:endCxn id="25" idx="0"/>
          </p:cNvCxnSpPr>
          <p:nvPr/>
        </p:nvCxnSpPr>
        <p:spPr>
          <a:xfrm>
            <a:off x="2791982" y="3681108"/>
            <a:ext cx="1830436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10491481" y="31910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ECDC79-5486-4146-81B1-4F874A7CE68D}"/>
              </a:ext>
            </a:extLst>
          </p:cNvPr>
          <p:cNvSpPr/>
          <p:nvPr/>
        </p:nvSpPr>
        <p:spPr>
          <a:xfrm>
            <a:off x="10002707" y="114424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0E8184-5C95-451E-8FAC-04F41A7B6DBF}"/>
              </a:ext>
            </a:extLst>
          </p:cNvPr>
          <p:cNvSpPr/>
          <p:nvPr/>
        </p:nvSpPr>
        <p:spPr>
          <a:xfrm>
            <a:off x="11154420" y="1144239"/>
            <a:ext cx="917660" cy="6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AD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10512159" y="728407"/>
            <a:ext cx="488774" cy="4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1000933" y="728407"/>
            <a:ext cx="612317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70B20-2086-4DC6-A873-C515C4500C98}"/>
              </a:ext>
            </a:extLst>
          </p:cNvPr>
          <p:cNvSpPr/>
          <p:nvPr/>
        </p:nvSpPr>
        <p:spPr>
          <a:xfrm>
            <a:off x="1420868" y="2894033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DNS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D1BFD-4D54-449C-90C5-DE2BD8AD2C87}"/>
              </a:ext>
            </a:extLst>
          </p:cNvPr>
          <p:cNvSpPr/>
          <p:nvPr/>
        </p:nvSpPr>
        <p:spPr>
          <a:xfrm>
            <a:off x="258768" y="2896212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Web</a:t>
            </a:r>
            <a:br>
              <a:rPr lang="en-US" dirty="0"/>
            </a:br>
            <a:r>
              <a:rPr lang="en-US" dirty="0"/>
              <a:t>Server</a:t>
            </a:r>
            <a:endParaRPr lang="he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536018" y="2278699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5113748" y="2250058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Firewall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702920" y="2214132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343582" y="657289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External Internet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460211" y="2371365"/>
            <a:ext cx="1653537" cy="2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5575845" y="1526514"/>
            <a:ext cx="0" cy="723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6037941" y="2335439"/>
            <a:ext cx="1664979" cy="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stCxn id="52" idx="2"/>
            <a:endCxn id="6" idx="0"/>
          </p:cNvCxnSpPr>
          <p:nvPr/>
        </p:nvCxnSpPr>
        <p:spPr>
          <a:xfrm flipH="1">
            <a:off x="2791982" y="2521313"/>
            <a:ext cx="206133" cy="750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stCxn id="52" idx="2"/>
            <a:endCxn id="12" idx="0"/>
          </p:cNvCxnSpPr>
          <p:nvPr/>
        </p:nvCxnSpPr>
        <p:spPr>
          <a:xfrm flipH="1" flipV="1">
            <a:off x="1310345" y="2077606"/>
            <a:ext cx="1687770" cy="4437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rot="5400000">
            <a:off x="6960595" y="2983018"/>
            <a:ext cx="1730694" cy="6781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stCxn id="54" idx="2"/>
            <a:endCxn id="39" idx="0"/>
          </p:cNvCxnSpPr>
          <p:nvPr/>
        </p:nvCxnSpPr>
        <p:spPr>
          <a:xfrm flipV="1">
            <a:off x="8165017" y="319104"/>
            <a:ext cx="2835916" cy="2137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6415DDB-71CA-4539-9214-34301D8BE429}"/>
              </a:ext>
            </a:extLst>
          </p:cNvPr>
          <p:cNvSpPr txBox="1"/>
          <p:nvPr/>
        </p:nvSpPr>
        <p:spPr>
          <a:xfrm>
            <a:off x="2735643" y="401573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FC4A2E-2E79-40C9-8E12-A5AD2B8AB730}"/>
              </a:ext>
            </a:extLst>
          </p:cNvPr>
          <p:cNvSpPr txBox="1"/>
          <p:nvPr/>
        </p:nvSpPr>
        <p:spPr>
          <a:xfrm>
            <a:off x="3559937" y="401573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A11CA-34D9-40C9-B8F3-007A478E76E7}"/>
              </a:ext>
            </a:extLst>
          </p:cNvPr>
          <p:cNvSpPr txBox="1"/>
          <p:nvPr/>
        </p:nvSpPr>
        <p:spPr>
          <a:xfrm>
            <a:off x="11524643" y="91034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39BD7B-FD1D-48D8-9420-6EE5D1B38F09}"/>
              </a:ext>
            </a:extLst>
          </p:cNvPr>
          <p:cNvSpPr txBox="1"/>
          <p:nvPr/>
        </p:nvSpPr>
        <p:spPr>
          <a:xfrm>
            <a:off x="8302747" y="485141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837A0E4-E672-42BA-87F0-A2EBF21CD20E}"/>
              </a:ext>
            </a:extLst>
          </p:cNvPr>
          <p:cNvSpPr txBox="1"/>
          <p:nvPr/>
        </p:nvSpPr>
        <p:spPr>
          <a:xfrm>
            <a:off x="7152645" y="540967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123BE3-3A52-4FEC-995B-5FC0A7B887A0}"/>
              </a:ext>
            </a:extLst>
          </p:cNvPr>
          <p:cNvSpPr txBox="1"/>
          <p:nvPr/>
        </p:nvSpPr>
        <p:spPr>
          <a:xfrm>
            <a:off x="6362923" y="487848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20A6EE-CB14-4F93-8800-B91D1838AD86}"/>
              </a:ext>
            </a:extLst>
          </p:cNvPr>
          <p:cNvSpPr txBox="1"/>
          <p:nvPr/>
        </p:nvSpPr>
        <p:spPr>
          <a:xfrm>
            <a:off x="4509739" y="403327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6054F18-BB2F-4FD4-AD86-6D314416847E}"/>
              </a:ext>
            </a:extLst>
          </p:cNvPr>
          <p:cNvSpPr txBox="1"/>
          <p:nvPr/>
        </p:nvSpPr>
        <p:spPr>
          <a:xfrm>
            <a:off x="10268591" y="90784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2F747F-7DEE-4F7D-A656-0FA1EC1EA9E3}"/>
              </a:ext>
            </a:extLst>
          </p:cNvPr>
          <p:cNvSpPr txBox="1"/>
          <p:nvPr/>
        </p:nvSpPr>
        <p:spPr>
          <a:xfrm>
            <a:off x="934777" y="241257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E4A5ED6-E77B-465C-B852-35041828369C}"/>
              </a:ext>
            </a:extLst>
          </p:cNvPr>
          <p:cNvSpPr txBox="1"/>
          <p:nvPr/>
        </p:nvSpPr>
        <p:spPr>
          <a:xfrm>
            <a:off x="1433621" y="242243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CC089D-797D-4995-AE69-511A94622759}"/>
              </a:ext>
            </a:extLst>
          </p:cNvPr>
          <p:cNvSpPr txBox="1"/>
          <p:nvPr/>
        </p:nvSpPr>
        <p:spPr>
          <a:xfrm>
            <a:off x="2096625" y="362915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B687D3-9D0A-46FC-8E95-5F56C1415326}"/>
              </a:ext>
            </a:extLst>
          </p:cNvPr>
          <p:cNvSpPr txBox="1"/>
          <p:nvPr/>
        </p:nvSpPr>
        <p:spPr>
          <a:xfrm>
            <a:off x="2397091" y="375300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47B8E9D-F744-4160-9508-6A952C72A016}"/>
              </a:ext>
            </a:extLst>
          </p:cNvPr>
          <p:cNvSpPr txBox="1"/>
          <p:nvPr/>
        </p:nvSpPr>
        <p:spPr>
          <a:xfrm>
            <a:off x="7149420" y="488386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D5C805-B5C1-4262-83FD-AA0C266A2A82}"/>
              </a:ext>
            </a:extLst>
          </p:cNvPr>
          <p:cNvSpPr txBox="1"/>
          <p:nvPr/>
        </p:nvSpPr>
        <p:spPr>
          <a:xfrm>
            <a:off x="7717090" y="465718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4B842FE-8AD1-461E-B904-30DD48B17F86}"/>
              </a:ext>
            </a:extLst>
          </p:cNvPr>
          <p:cNvSpPr txBox="1"/>
          <p:nvPr/>
        </p:nvSpPr>
        <p:spPr>
          <a:xfrm>
            <a:off x="7060122" y="465934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5E67B73-A8C9-4E23-AAE4-E6813A953FBC}"/>
              </a:ext>
            </a:extLst>
          </p:cNvPr>
          <p:cNvSpPr txBox="1"/>
          <p:nvPr/>
        </p:nvSpPr>
        <p:spPr>
          <a:xfrm>
            <a:off x="10614757" y="67471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8F5E82A-1C7A-45AC-9E67-6981F823AAB5}"/>
              </a:ext>
            </a:extLst>
          </p:cNvPr>
          <p:cNvSpPr txBox="1"/>
          <p:nvPr/>
        </p:nvSpPr>
        <p:spPr>
          <a:xfrm>
            <a:off x="11126380" y="66392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E5BFE0-81C0-43E4-883B-D3849D388FEC}"/>
              </a:ext>
            </a:extLst>
          </p:cNvPr>
          <p:cNvSpPr txBox="1"/>
          <p:nvPr/>
        </p:nvSpPr>
        <p:spPr>
          <a:xfrm>
            <a:off x="1704217" y="401573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1364B0-8DD4-4DBA-9FFE-EA5EA9F55D99}"/>
              </a:ext>
            </a:extLst>
          </p:cNvPr>
          <p:cNvSpPr txBox="1"/>
          <p:nvPr/>
        </p:nvSpPr>
        <p:spPr>
          <a:xfrm>
            <a:off x="551463" y="347476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61E9B4-3CB2-4FF5-A0C5-E563FB2F5E75}"/>
              </a:ext>
            </a:extLst>
          </p:cNvPr>
          <p:cNvSpPr txBox="1"/>
          <p:nvPr/>
        </p:nvSpPr>
        <p:spPr>
          <a:xfrm>
            <a:off x="7811385" y="245249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2FCDE86-AF6E-45D8-94AB-3A80DD7876D8}"/>
              </a:ext>
            </a:extLst>
          </p:cNvPr>
          <p:cNvSpPr txBox="1"/>
          <p:nvPr/>
        </p:nvSpPr>
        <p:spPr>
          <a:xfrm>
            <a:off x="2582412" y="252019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9A46D7-5C68-4A52-AC12-199DCDB79343}"/>
              </a:ext>
            </a:extLst>
          </p:cNvPr>
          <p:cNvSpPr txBox="1"/>
          <p:nvPr/>
        </p:nvSpPr>
        <p:spPr>
          <a:xfrm>
            <a:off x="2145491" y="205927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22EB4E-44DD-4D88-862E-217C72DD499E}"/>
              </a:ext>
            </a:extLst>
          </p:cNvPr>
          <p:cNvSpPr txBox="1"/>
          <p:nvPr/>
        </p:nvSpPr>
        <p:spPr>
          <a:xfrm>
            <a:off x="3435447" y="214789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57B8BF8-967D-4EB1-AF7C-A166FF8F2B96}"/>
              </a:ext>
            </a:extLst>
          </p:cNvPr>
          <p:cNvSpPr txBox="1"/>
          <p:nvPr/>
        </p:nvSpPr>
        <p:spPr>
          <a:xfrm>
            <a:off x="4692474" y="211560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4BF7029-A68A-4EE8-92A6-3179770C3A04}"/>
              </a:ext>
            </a:extLst>
          </p:cNvPr>
          <p:cNvSpPr txBox="1"/>
          <p:nvPr/>
        </p:nvSpPr>
        <p:spPr>
          <a:xfrm>
            <a:off x="5201672" y="197620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8123A0-34DA-4C3E-967B-4FEA8090A3B0}"/>
              </a:ext>
            </a:extLst>
          </p:cNvPr>
          <p:cNvSpPr txBox="1"/>
          <p:nvPr/>
        </p:nvSpPr>
        <p:spPr>
          <a:xfrm>
            <a:off x="5572060" y="150311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enp0s3</a:t>
            </a:r>
            <a:endParaRPr lang="he-IL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381F53-2F70-48FA-80D6-FED8B99C8773}"/>
              </a:ext>
            </a:extLst>
          </p:cNvPr>
          <p:cNvSpPr txBox="1"/>
          <p:nvPr/>
        </p:nvSpPr>
        <p:spPr>
          <a:xfrm>
            <a:off x="7228890" y="393372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E8D072-AB94-43BA-AEE9-506C1ED51D02}"/>
              </a:ext>
            </a:extLst>
          </p:cNvPr>
          <p:cNvSpPr txBox="1"/>
          <p:nvPr/>
        </p:nvSpPr>
        <p:spPr>
          <a:xfrm>
            <a:off x="10145988" y="56912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8C6F261-E40C-4C5F-A93D-16EA6D0B5473}"/>
              </a:ext>
            </a:extLst>
          </p:cNvPr>
          <p:cNvSpPr txBox="1"/>
          <p:nvPr/>
        </p:nvSpPr>
        <p:spPr>
          <a:xfrm>
            <a:off x="2523237" y="304220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C4BF397-1B48-44F7-9BEB-6F9841843BC9}"/>
              </a:ext>
            </a:extLst>
          </p:cNvPr>
          <p:cNvSpPr txBox="1"/>
          <p:nvPr/>
        </p:nvSpPr>
        <p:spPr>
          <a:xfrm>
            <a:off x="1794695" y="195821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2DB71F5-D104-4D80-A51B-5D5CECF18790}"/>
              </a:ext>
            </a:extLst>
          </p:cNvPr>
          <p:cNvSpPr txBox="1"/>
          <p:nvPr/>
        </p:nvSpPr>
        <p:spPr>
          <a:xfrm>
            <a:off x="544163" y="266834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B04206C-6F89-4D59-8750-79A39C990333}"/>
              </a:ext>
            </a:extLst>
          </p:cNvPr>
          <p:cNvSpPr txBox="1"/>
          <p:nvPr/>
        </p:nvSpPr>
        <p:spPr>
          <a:xfrm>
            <a:off x="1836556" y="269818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6112EC-431A-402A-970D-E66189B17628}"/>
              </a:ext>
            </a:extLst>
          </p:cNvPr>
          <p:cNvSpPr txBox="1"/>
          <p:nvPr/>
        </p:nvSpPr>
        <p:spPr>
          <a:xfrm>
            <a:off x="6074951" y="212224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8679913-77DB-45F9-9338-89197BE746EF}"/>
              </a:ext>
            </a:extLst>
          </p:cNvPr>
          <p:cNvSpPr txBox="1"/>
          <p:nvPr/>
        </p:nvSpPr>
        <p:spPr>
          <a:xfrm>
            <a:off x="7275535" y="207480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B50B31-7419-4ECB-8E9A-B21714D05BB5}"/>
              </a:ext>
            </a:extLst>
          </p:cNvPr>
          <p:cNvSpPr txBox="1"/>
          <p:nvPr/>
        </p:nvSpPr>
        <p:spPr>
          <a:xfrm>
            <a:off x="3075850" y="377166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936D328-6634-4EF3-B094-D26159296B72}"/>
              </a:ext>
            </a:extLst>
          </p:cNvPr>
          <p:cNvSpPr txBox="1"/>
          <p:nvPr/>
        </p:nvSpPr>
        <p:spPr>
          <a:xfrm>
            <a:off x="2629502" y="374242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e4</a:t>
            </a:r>
            <a:endParaRPr lang="he-IL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BB5BF30-83A2-4CD8-ACB5-60BC8A9E62BE}"/>
              </a:ext>
            </a:extLst>
          </p:cNvPr>
          <p:cNvSpPr txBox="1"/>
          <p:nvPr/>
        </p:nvSpPr>
        <p:spPr>
          <a:xfrm>
            <a:off x="3072826" y="357954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e5</a:t>
            </a:r>
            <a:endParaRPr lang="he-IL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B91B134-4AA3-4FEA-B301-D99DA8FBB6C9}"/>
              </a:ext>
            </a:extLst>
          </p:cNvPr>
          <p:cNvSpPr txBox="1"/>
          <p:nvPr/>
        </p:nvSpPr>
        <p:spPr>
          <a:xfrm>
            <a:off x="8321596" y="182089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</p:spTree>
    <p:extLst>
      <p:ext uri="{BB962C8B-B14F-4D97-AF65-F5344CB8AC3E}">
        <p14:creationId xmlns:p14="http://schemas.microsoft.com/office/powerpoint/2010/main" val="2016021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67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57</cp:revision>
  <dcterms:created xsi:type="dcterms:W3CDTF">2024-10-29T13:21:08Z</dcterms:created>
  <dcterms:modified xsi:type="dcterms:W3CDTF">2024-11-12T15:26:29Z</dcterms:modified>
</cp:coreProperties>
</file>