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F7D2-0476-46B0-A6FB-520F8D90A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E3C6B-5456-441C-BA43-0564B9BB6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9790F-695B-4C31-9845-9327D1A8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1A478-4F1A-4636-B399-4EF4D65F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2888D-B0D3-49CB-9EE0-C62C4C02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332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5F9B-2299-4A3F-9EA3-E5649438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C95D0-A53C-4215-8F63-8868EECB8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65C3D-F649-470F-A6BE-FDF09931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B2498-E573-49DB-B81B-6781D999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ED5DB-02F8-4166-BF12-4D54333C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839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E5EDE-4FE0-4944-A0C0-7E45049E6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B9A1A-2190-4B8B-A968-07858F449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57A11-7A9B-4322-BD96-86D38509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91E90-3EE8-451E-9162-4B0AC82E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974B-0D5A-412A-9151-7523BD35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65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09BA-9D15-4101-8355-1A5C5590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03685-D786-44F4-81F8-7464B766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63C2D-BB06-4A9A-8EBD-241AC6E8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1954-00CB-4A06-8FC1-537E6A58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C20B1-2665-4315-9192-EB5A3B99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985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CC05-1DF2-497D-8725-2CE9C9AF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EDF55-0139-411E-B9AC-5B907BB7E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56083-4F22-46C2-811B-2FEEAC17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A88D9-CFF6-47D9-BCB8-CA3C1461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E9CF-DE7D-4EF6-8570-86F3B83B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932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47FC-D856-4467-A36E-80AAAFF7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F8480-8E0B-4601-9B94-D560F53EE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D9614-A665-4F72-B9AC-CBB5489E5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3A668-5978-47DC-BE9C-5B1A0A61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D3EE9-047F-4626-8308-86F9DC94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B3B34-E5F8-4CFA-9598-C1F9C115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338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B0CD-DB13-4DE6-99F6-0C59168A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C75C0-3C2E-4E3B-9D6B-36A6922AD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6B445-CEA7-46BF-B364-00BA36322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3EC4-7793-4F84-8D0E-91CB53B90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B749B-4F55-4AD4-B148-ACB8FE283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44929-5AF3-47E2-BCA3-985EBCF2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DDDD9-9C76-4644-BE3D-048ADCCB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7FA29-D31C-4FF5-ABE0-2444943A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739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F26A-257A-4D73-BC19-8739DE6E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708BC-3DF5-4C27-AD71-65C3BC1D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C4778-52C8-493A-B42B-4F9C4386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E4A4D-563C-4336-859B-F2F29DC3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988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8B44D-9618-4FE4-B6DE-1BD1F5A1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86801-09B2-42DA-AEFE-B9339EA1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C6D87-0B99-4261-9EFE-9CD4C313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189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D6CD-8AD2-4901-B499-459EF4D9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34E9-493D-491B-AD8C-48C2D9940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BD9B3-93BD-4C61-9E85-69FE58F45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BD7E1-EAC8-4647-9EB1-52BDD014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20372-4634-4C29-8832-E0C0D0D0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7EA37-EDA4-49FE-9DFE-DAF21E92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074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6066-2C65-4D98-91A5-299C80F6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F3247-5685-4E0C-ADBC-EE1317B65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E0458-87DD-4718-B852-9D4342EF7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01A96-9D59-4DB0-891F-50A7FBE9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0D2E2-83E2-4FCF-9076-27E376F9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0843E-9FC6-449A-8D6C-76A1206B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835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7FCC3-2A31-41D7-AFB6-18C8C92E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53AA7-926C-4A41-97C1-BF75C472F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B4F73-8E7F-45B9-B695-DDA071D7A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8BA5-E333-4BA8-8B00-E7ADD75E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5AAC9-4801-41EB-A2E4-0FCD510D3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18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87B64B57-3734-4D5C-98FB-FDC0A6EFF819}"/>
              </a:ext>
            </a:extLst>
          </p:cNvPr>
          <p:cNvSpPr/>
          <p:nvPr/>
        </p:nvSpPr>
        <p:spPr>
          <a:xfrm>
            <a:off x="6586351" y="58632"/>
            <a:ext cx="5383975" cy="33381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79D35D-BC7D-493E-8D5C-78C359D7AF3C}"/>
              </a:ext>
            </a:extLst>
          </p:cNvPr>
          <p:cNvSpPr/>
          <p:nvPr/>
        </p:nvSpPr>
        <p:spPr>
          <a:xfrm>
            <a:off x="648393" y="2908929"/>
            <a:ext cx="3358342" cy="20787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3325D-2A64-4232-876E-2F32EC35D839}"/>
              </a:ext>
            </a:extLst>
          </p:cNvPr>
          <p:cNvSpPr/>
          <p:nvPr/>
        </p:nvSpPr>
        <p:spPr>
          <a:xfrm>
            <a:off x="1663372" y="3305250"/>
            <a:ext cx="1018903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Switch1</a:t>
            </a:r>
            <a:endParaRPr lang="he-IL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961B94-A4B7-4309-B6B2-4E3E5F41CCFB}"/>
              </a:ext>
            </a:extLst>
          </p:cNvPr>
          <p:cNvSpPr/>
          <p:nvPr/>
        </p:nvSpPr>
        <p:spPr>
          <a:xfrm>
            <a:off x="7004422" y="783029"/>
            <a:ext cx="692334" cy="344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PC1</a:t>
            </a:r>
            <a:endParaRPr lang="he-I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B638CB-C9D5-4582-8D08-63A10CE2BEDE}"/>
              </a:ext>
            </a:extLst>
          </p:cNvPr>
          <p:cNvSpPr/>
          <p:nvPr/>
        </p:nvSpPr>
        <p:spPr>
          <a:xfrm>
            <a:off x="8545295" y="1925749"/>
            <a:ext cx="692332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PC2</a:t>
            </a:r>
            <a:endParaRPr lang="he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CFD522-4DAE-48E8-958C-B798E50DCD07}"/>
              </a:ext>
            </a:extLst>
          </p:cNvPr>
          <p:cNvSpPr/>
          <p:nvPr/>
        </p:nvSpPr>
        <p:spPr>
          <a:xfrm>
            <a:off x="9442277" y="1925749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PC3</a:t>
            </a:r>
            <a:endParaRPr lang="he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3A8041-0EF0-4C51-B715-162D0ED1610D}"/>
              </a:ext>
            </a:extLst>
          </p:cNvPr>
          <p:cNvSpPr/>
          <p:nvPr/>
        </p:nvSpPr>
        <p:spPr>
          <a:xfrm>
            <a:off x="10339260" y="1925749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PC4</a:t>
            </a:r>
            <a:endParaRPr lang="he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1001C2-B218-467A-BA93-4A7DE34CF601}"/>
              </a:ext>
            </a:extLst>
          </p:cNvPr>
          <p:cNvSpPr/>
          <p:nvPr/>
        </p:nvSpPr>
        <p:spPr>
          <a:xfrm>
            <a:off x="9320357" y="1013526"/>
            <a:ext cx="1018903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Switch2</a:t>
            </a:r>
            <a:endParaRPr lang="he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E6B26E-A086-419A-BB92-1820FD7CCD0E}"/>
              </a:ext>
            </a:extLst>
          </p:cNvPr>
          <p:cNvSpPr/>
          <p:nvPr/>
        </p:nvSpPr>
        <p:spPr>
          <a:xfrm>
            <a:off x="11223172" y="1910916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PC5</a:t>
            </a:r>
            <a:endParaRPr lang="he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A10303-22C0-46A5-B551-31E06EE4B2DE}"/>
              </a:ext>
            </a:extLst>
          </p:cNvPr>
          <p:cNvSpPr/>
          <p:nvPr/>
        </p:nvSpPr>
        <p:spPr>
          <a:xfrm>
            <a:off x="5237139" y="3531358"/>
            <a:ext cx="1018903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Switch3</a:t>
            </a:r>
            <a:endParaRPr lang="he-I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F29FE2-7C2C-4944-B07C-1B55C472A5D6}"/>
              </a:ext>
            </a:extLst>
          </p:cNvPr>
          <p:cNvSpPr/>
          <p:nvPr/>
        </p:nvSpPr>
        <p:spPr>
          <a:xfrm>
            <a:off x="1317205" y="4217474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PC9</a:t>
            </a:r>
            <a:endParaRPr lang="he-IL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79B280-863E-4307-B579-4DFE187E8C80}"/>
              </a:ext>
            </a:extLst>
          </p:cNvPr>
          <p:cNvCxnSpPr>
            <a:cxnSpLocks/>
            <a:stCxn id="33" idx="2"/>
            <a:endCxn id="26" idx="0"/>
          </p:cNvCxnSpPr>
          <p:nvPr/>
        </p:nvCxnSpPr>
        <p:spPr>
          <a:xfrm flipH="1" flipV="1">
            <a:off x="7350589" y="783029"/>
            <a:ext cx="2479220" cy="63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1918949-E21E-4817-B589-127B7675A3AA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 flipH="1">
            <a:off x="8891461" y="1422829"/>
            <a:ext cx="938348" cy="5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914E00-27CA-4AB4-8472-AB1FDC03ED60}"/>
              </a:ext>
            </a:extLst>
          </p:cNvPr>
          <p:cNvCxnSpPr>
            <a:cxnSpLocks/>
            <a:stCxn id="33" idx="2"/>
            <a:endCxn id="31" idx="0"/>
          </p:cNvCxnSpPr>
          <p:nvPr/>
        </p:nvCxnSpPr>
        <p:spPr>
          <a:xfrm flipH="1">
            <a:off x="9788444" y="1422829"/>
            <a:ext cx="41365" cy="5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F856F7-5659-466E-AE36-E082C4AFE9DA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>
            <a:off x="9829809" y="1422829"/>
            <a:ext cx="855618" cy="5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75A9797-237B-4170-A1DD-CBD2FCB1BA4C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9829809" y="1422829"/>
            <a:ext cx="1739530" cy="488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22599E3-6D2B-42ED-8619-B6C10C373416}"/>
              </a:ext>
            </a:extLst>
          </p:cNvPr>
          <p:cNvCxnSpPr>
            <a:cxnSpLocks/>
            <a:stCxn id="25" idx="2"/>
            <a:endCxn id="47" idx="0"/>
          </p:cNvCxnSpPr>
          <p:nvPr/>
        </p:nvCxnSpPr>
        <p:spPr>
          <a:xfrm>
            <a:off x="2172824" y="3714553"/>
            <a:ext cx="346166" cy="502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9D454F3-B693-43D0-9944-B68A4314B20F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 flipH="1">
            <a:off x="1663372" y="3714553"/>
            <a:ext cx="509452" cy="502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39F5EA1-96CB-4066-8093-782A32E53578}"/>
              </a:ext>
            </a:extLst>
          </p:cNvPr>
          <p:cNvSpPr/>
          <p:nvPr/>
        </p:nvSpPr>
        <p:spPr>
          <a:xfrm>
            <a:off x="2172823" y="4217474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PC10</a:t>
            </a:r>
            <a:endParaRPr lang="he-IL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D39D6A-F264-4747-8C7C-5CD9C5BAF6E3}"/>
              </a:ext>
            </a:extLst>
          </p:cNvPr>
          <p:cNvSpPr/>
          <p:nvPr/>
        </p:nvSpPr>
        <p:spPr>
          <a:xfrm>
            <a:off x="5284493" y="2865770"/>
            <a:ext cx="924193" cy="242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R1</a:t>
            </a:r>
            <a:endParaRPr lang="he-IL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7FB313A-6568-47AF-9825-A899C3F3BBB4}"/>
              </a:ext>
            </a:extLst>
          </p:cNvPr>
          <p:cNvSpPr/>
          <p:nvPr/>
        </p:nvSpPr>
        <p:spPr>
          <a:xfrm>
            <a:off x="4514326" y="1616730"/>
            <a:ext cx="2464526" cy="869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NAT</a:t>
            </a:r>
            <a:endParaRPr lang="he-IL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485BAA8-2906-4E19-AF66-4213BDC2F151}"/>
              </a:ext>
            </a:extLst>
          </p:cNvPr>
          <p:cNvCxnSpPr>
            <a:stCxn id="49" idx="2"/>
            <a:endCxn id="48" idx="0"/>
          </p:cNvCxnSpPr>
          <p:nvPr/>
        </p:nvCxnSpPr>
        <p:spPr>
          <a:xfrm>
            <a:off x="5746589" y="2485955"/>
            <a:ext cx="1" cy="37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7837B8-593A-4148-8DF9-A18AF2D46383}"/>
              </a:ext>
            </a:extLst>
          </p:cNvPr>
          <p:cNvCxnSpPr>
            <a:stCxn id="48" idx="2"/>
            <a:endCxn id="35" idx="0"/>
          </p:cNvCxnSpPr>
          <p:nvPr/>
        </p:nvCxnSpPr>
        <p:spPr>
          <a:xfrm>
            <a:off x="5746590" y="3108384"/>
            <a:ext cx="1" cy="422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57C79DA-9E12-4736-AF2A-0EA63D855A00}"/>
              </a:ext>
            </a:extLst>
          </p:cNvPr>
          <p:cNvCxnSpPr>
            <a:cxnSpLocks/>
            <a:stCxn id="35" idx="2"/>
            <a:endCxn id="25" idx="0"/>
          </p:cNvCxnSpPr>
          <p:nvPr/>
        </p:nvCxnSpPr>
        <p:spPr>
          <a:xfrm flipH="1" flipV="1">
            <a:off x="2172824" y="3305250"/>
            <a:ext cx="3573767" cy="635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1918189-1DE5-4741-956C-A70FB15C354D}"/>
              </a:ext>
            </a:extLst>
          </p:cNvPr>
          <p:cNvCxnSpPr>
            <a:stCxn id="35" idx="2"/>
            <a:endCxn id="33" idx="0"/>
          </p:cNvCxnSpPr>
          <p:nvPr/>
        </p:nvCxnSpPr>
        <p:spPr>
          <a:xfrm rot="5400000" flipH="1" flipV="1">
            <a:off x="6324632" y="435485"/>
            <a:ext cx="2927135" cy="4083218"/>
          </a:xfrm>
          <a:prstGeom prst="curvedConnector5">
            <a:avLst>
              <a:gd name="adj1" fmla="val -7810"/>
              <a:gd name="adj2" fmla="val 50000"/>
              <a:gd name="adj3" fmla="val 1078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75CA591-6EDB-46BA-AE60-9CE2A6852B5F}"/>
              </a:ext>
            </a:extLst>
          </p:cNvPr>
          <p:cNvSpPr txBox="1"/>
          <p:nvPr/>
        </p:nvSpPr>
        <p:spPr>
          <a:xfrm>
            <a:off x="5746589" y="2411590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eth0</a:t>
            </a:r>
            <a:endParaRPr lang="he-IL" sz="11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4276F8-28DE-44BB-AC1B-C39DA26CF3DF}"/>
              </a:ext>
            </a:extLst>
          </p:cNvPr>
          <p:cNvSpPr txBox="1"/>
          <p:nvPr/>
        </p:nvSpPr>
        <p:spPr>
          <a:xfrm>
            <a:off x="5354164" y="2647319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f0/0</a:t>
            </a:r>
            <a:endParaRPr lang="he-IL" sz="11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E536C6-330A-427D-9319-C5CE43D4B935}"/>
              </a:ext>
            </a:extLst>
          </p:cNvPr>
          <p:cNvSpPr txBox="1"/>
          <p:nvPr/>
        </p:nvSpPr>
        <p:spPr>
          <a:xfrm>
            <a:off x="5354164" y="3058261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f0/1</a:t>
            </a:r>
            <a:endParaRPr lang="he-IL" sz="1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BD377C-17FA-489C-8ACC-9596B284EB81}"/>
              </a:ext>
            </a:extLst>
          </p:cNvPr>
          <p:cNvSpPr txBox="1"/>
          <p:nvPr/>
        </p:nvSpPr>
        <p:spPr>
          <a:xfrm>
            <a:off x="5697087" y="3305250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0896418-33C7-4E67-A4B7-AF0B93C9B16E}"/>
              </a:ext>
            </a:extLst>
          </p:cNvPr>
          <p:cNvSpPr txBox="1"/>
          <p:nvPr/>
        </p:nvSpPr>
        <p:spPr>
          <a:xfrm>
            <a:off x="1439123" y="3997257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5CDCF34-B15D-411B-87BE-D6EDBE9D01D2}"/>
              </a:ext>
            </a:extLst>
          </p:cNvPr>
          <p:cNvSpPr txBox="1"/>
          <p:nvPr/>
        </p:nvSpPr>
        <p:spPr>
          <a:xfrm>
            <a:off x="2462399" y="4006722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3A9CA3-DD56-43D4-8F80-A308D6AB8D19}"/>
              </a:ext>
            </a:extLst>
          </p:cNvPr>
          <p:cNvSpPr txBox="1"/>
          <p:nvPr/>
        </p:nvSpPr>
        <p:spPr>
          <a:xfrm>
            <a:off x="10585271" y="1714295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1C8645-C7C7-4D2D-BCDA-B5B21A4F3A1A}"/>
              </a:ext>
            </a:extLst>
          </p:cNvPr>
          <p:cNvSpPr txBox="1"/>
          <p:nvPr/>
        </p:nvSpPr>
        <p:spPr>
          <a:xfrm>
            <a:off x="9570742" y="1714295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B0BE10-993F-4B92-9FFC-F7AB06EAD24F}"/>
              </a:ext>
            </a:extLst>
          </p:cNvPr>
          <p:cNvSpPr txBox="1"/>
          <p:nvPr/>
        </p:nvSpPr>
        <p:spPr>
          <a:xfrm>
            <a:off x="8728177" y="1714295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AF4E74-B191-42A4-A95A-0018882B3501}"/>
              </a:ext>
            </a:extLst>
          </p:cNvPr>
          <p:cNvSpPr txBox="1"/>
          <p:nvPr/>
        </p:nvSpPr>
        <p:spPr>
          <a:xfrm>
            <a:off x="7145943" y="562812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7CE28B6-2B8C-48B4-8B24-ED494A13DFC5}"/>
              </a:ext>
            </a:extLst>
          </p:cNvPr>
          <p:cNvSpPr txBox="1"/>
          <p:nvPr/>
        </p:nvSpPr>
        <p:spPr>
          <a:xfrm>
            <a:off x="11427822" y="1699954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82C28F2-DEBD-48C0-8113-6368CA6EBCF4}"/>
              </a:ext>
            </a:extLst>
          </p:cNvPr>
          <p:cNvSpPr txBox="1"/>
          <p:nvPr/>
        </p:nvSpPr>
        <p:spPr>
          <a:xfrm>
            <a:off x="4912738" y="3605204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e1</a:t>
            </a:r>
            <a:endParaRPr lang="he-IL" sz="11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0C8B6F-A6EF-4166-B277-53581A6DA78C}"/>
              </a:ext>
            </a:extLst>
          </p:cNvPr>
          <p:cNvSpPr txBox="1"/>
          <p:nvPr/>
        </p:nvSpPr>
        <p:spPr>
          <a:xfrm>
            <a:off x="6256042" y="3885746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e2</a:t>
            </a:r>
            <a:endParaRPr lang="he-IL" sz="11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A611213-38AB-46C1-8E1F-F8AB2687F828}"/>
              </a:ext>
            </a:extLst>
          </p:cNvPr>
          <p:cNvSpPr txBox="1"/>
          <p:nvPr/>
        </p:nvSpPr>
        <p:spPr>
          <a:xfrm>
            <a:off x="1770065" y="3648394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e1</a:t>
            </a:r>
            <a:endParaRPr lang="he-IL" sz="11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99DE88B-4B62-40A1-97D2-3E8DFDFEA5E7}"/>
              </a:ext>
            </a:extLst>
          </p:cNvPr>
          <p:cNvSpPr txBox="1"/>
          <p:nvPr/>
        </p:nvSpPr>
        <p:spPr>
          <a:xfrm>
            <a:off x="2194589" y="3648394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e2</a:t>
            </a:r>
            <a:endParaRPr lang="he-IL" sz="11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C8AD039-8A34-4F3E-BE2D-9F1B70FA3735}"/>
              </a:ext>
            </a:extLst>
          </p:cNvPr>
          <p:cNvSpPr txBox="1"/>
          <p:nvPr/>
        </p:nvSpPr>
        <p:spPr>
          <a:xfrm>
            <a:off x="9071358" y="989919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e1</a:t>
            </a:r>
            <a:endParaRPr lang="he-IL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40AE3E-FB32-445B-A3C6-F09E112B1492}"/>
              </a:ext>
            </a:extLst>
          </p:cNvPr>
          <p:cNvSpPr txBox="1"/>
          <p:nvPr/>
        </p:nvSpPr>
        <p:spPr>
          <a:xfrm>
            <a:off x="9366096" y="1529526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e2</a:t>
            </a:r>
            <a:endParaRPr lang="he-IL" sz="11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D2278A0-2219-4ACC-92D5-788F2304C5C9}"/>
              </a:ext>
            </a:extLst>
          </p:cNvPr>
          <p:cNvSpPr txBox="1"/>
          <p:nvPr/>
        </p:nvSpPr>
        <p:spPr>
          <a:xfrm>
            <a:off x="9731840" y="1473956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e3</a:t>
            </a:r>
            <a:endParaRPr lang="he-IL" sz="11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65163A4-B44F-4397-8A8E-9E311E96FCAA}"/>
              </a:ext>
            </a:extLst>
          </p:cNvPr>
          <p:cNvSpPr txBox="1"/>
          <p:nvPr/>
        </p:nvSpPr>
        <p:spPr>
          <a:xfrm>
            <a:off x="10033937" y="1445069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e4</a:t>
            </a:r>
            <a:endParaRPr lang="he-IL" sz="11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A656FCA-C18E-4D1A-A0E2-E8D5543545F1}"/>
              </a:ext>
            </a:extLst>
          </p:cNvPr>
          <p:cNvSpPr txBox="1"/>
          <p:nvPr/>
        </p:nvSpPr>
        <p:spPr>
          <a:xfrm>
            <a:off x="10339259" y="1376637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e5</a:t>
            </a:r>
            <a:endParaRPr lang="he-IL" sz="11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A22F82-CDCE-4379-AD34-39E6DE1BEC5B}"/>
              </a:ext>
            </a:extLst>
          </p:cNvPr>
          <p:cNvSpPr txBox="1"/>
          <p:nvPr/>
        </p:nvSpPr>
        <p:spPr>
          <a:xfrm>
            <a:off x="9788443" y="783029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218EDF-2339-4836-8EF3-7A881B2F8B36}"/>
              </a:ext>
            </a:extLst>
          </p:cNvPr>
          <p:cNvSpPr txBox="1"/>
          <p:nvPr/>
        </p:nvSpPr>
        <p:spPr>
          <a:xfrm>
            <a:off x="2682275" y="3157546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64007A-B7D1-4C5C-B41D-648A5CE290F7}"/>
              </a:ext>
            </a:extLst>
          </p:cNvPr>
          <p:cNvSpPr txBox="1"/>
          <p:nvPr/>
        </p:nvSpPr>
        <p:spPr>
          <a:xfrm>
            <a:off x="1770065" y="2539148"/>
            <a:ext cx="121897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Department 1</a:t>
            </a:r>
            <a:endParaRPr lang="he-IL" sz="1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0E8DC7-FB50-48DB-BAE9-A0B2363AE9C0}"/>
              </a:ext>
            </a:extLst>
          </p:cNvPr>
          <p:cNvSpPr txBox="1"/>
          <p:nvPr/>
        </p:nvSpPr>
        <p:spPr>
          <a:xfrm>
            <a:off x="8738297" y="3414934"/>
            <a:ext cx="121897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Department 2</a:t>
            </a:r>
            <a:endParaRPr lang="he-IL" sz="1400" b="1" dirty="0"/>
          </a:p>
        </p:txBody>
      </p:sp>
    </p:spTree>
    <p:extLst>
      <p:ext uri="{BB962C8B-B14F-4D97-AF65-F5344CB8AC3E}">
        <p14:creationId xmlns:p14="http://schemas.microsoft.com/office/powerpoint/2010/main" val="236101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38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Connectivity</dc:title>
  <dc:creator>elad duani</dc:creator>
  <cp:lastModifiedBy>בני  איפלנד</cp:lastModifiedBy>
  <cp:revision>58</cp:revision>
  <dcterms:created xsi:type="dcterms:W3CDTF">2024-10-29T13:21:08Z</dcterms:created>
  <dcterms:modified xsi:type="dcterms:W3CDTF">2024-11-13T00:22:19Z</dcterms:modified>
</cp:coreProperties>
</file>