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3DAD-3AFC-F634-94B5-EB7EDA73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0C39-06D3-4B09-1239-3AB631A5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2DC2-3185-DA05-501B-6C9CACE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8F59-E2BE-C66A-75DF-5F04E2D3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5C3A-8BB2-AB93-E1C4-62132A41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64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C01F-EB29-9F0E-D0EF-02C73EC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01CA-623E-B34E-6BE5-5497B32F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DDC1-F0E7-4DDA-6070-DA085C55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A129-EAFE-171A-1144-CDE1E806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B18B-225F-93E9-F58D-F0F43D23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45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0106A-1BD7-A979-82F2-F6F2FF54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578E-E052-8918-6C33-3F66B27A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5BA3-5C1A-A88F-CF1A-5626CFC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C163-76D1-58E2-AB6F-21D687F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1B3F-5A48-85EC-7751-1AAC7EDB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739C-38DB-D256-38B0-EFDD872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4575-25E3-5931-46D6-65256385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3DAC-7BAA-72AF-F742-6F2D89DF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36FF-D715-199A-2E12-DEA51279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F7AF-7B21-DE1F-D13B-0D212139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6B7C-68BA-BE45-955D-2521C031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E69C-035B-117C-F9C1-5CC3895D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FCEE-94A2-CD16-51B5-600779B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20EF-5E0C-1903-6B9B-69D358C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AB3E-C756-9050-27DA-7E5F04B8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9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3BC3-1154-0C8F-AC3A-BDC56DEA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EC4F-8615-FB67-6ACB-68F722C26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91D60-9903-175B-026B-BF97D955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6D2B-A252-5651-CE3D-065D746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FEA3-D623-F1B9-398C-9B8602B6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FAD1-2E0D-98E4-906C-C1B0138A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6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26E8-D37F-E401-72B9-5104FB28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A116-78CF-0DAF-9524-B8784BC3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1E1B-1C61-9CF4-66D1-A62BF593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9E06-1FEA-3897-E320-C0AAC4348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DB2C-D482-307B-7C90-259690F4F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1CF5A-C2E0-0236-5BCC-BC10C847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276E7-7CA4-0A14-6752-9DD2536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66C4-2D7C-F474-B22D-0896309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440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4F3D-BF21-F210-0E58-EAAD1213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C0AF4-DF8D-07E3-00E7-22A215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41B6E-9D8E-2FF8-34D6-322F190B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F6E72-0F74-7B10-CCBD-B4BE463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85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55386-B735-959B-18B9-405E3FC0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D8647-A9DB-D4E8-45A6-57959029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664C-1559-A39C-FB85-3D7CFCBF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4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E987-C624-F773-0819-C214E8E2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2BEC-4CE3-29A5-BB73-A6DC6505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75ED-25E4-4A33-DA65-8C9D5B9B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67B-32C6-0CFF-F391-45FEFA8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1295-8A9A-A3EF-30B7-092AD7C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B353-355E-02EA-888E-BA74B4FF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0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446F-FCDD-DF76-9546-E7C87DBE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5D91F-E863-E59E-D00D-72FE535A5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8999-3F78-6B07-A015-8B8D152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BEC2C-1B2F-D740-FC6F-B512027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3A677-AC3E-9356-03E5-2DD05559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01AA3-92D3-B302-7545-6A84FEC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515E9-EBA4-F649-BE4C-76FE00F7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7E6E-DE90-A370-3ACD-745FC99D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D17E-D540-5F76-899F-0E9B62AE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EB4C-8C3D-6A10-9856-B7654C05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BEF6-83E4-69C8-7AB0-16CC75E6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96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ED710-E6AE-5B8E-AF68-E82808C6C62E}"/>
              </a:ext>
            </a:extLst>
          </p:cNvPr>
          <p:cNvSpPr/>
          <p:nvPr/>
        </p:nvSpPr>
        <p:spPr>
          <a:xfrm>
            <a:off x="9858375" y="5749658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00F2D-597B-96F9-690B-CEA8D6D23867}"/>
              </a:ext>
            </a:extLst>
          </p:cNvPr>
          <p:cNvSpPr/>
          <p:nvPr/>
        </p:nvSpPr>
        <p:spPr>
          <a:xfrm>
            <a:off x="4749800" y="407509"/>
            <a:ext cx="1346200" cy="6200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2DCA68D-1BC9-A05A-1224-AE73B5BDD864}"/>
              </a:ext>
            </a:extLst>
          </p:cNvPr>
          <p:cNvSpPr/>
          <p:nvPr/>
        </p:nvSpPr>
        <p:spPr>
          <a:xfrm>
            <a:off x="4991099" y="1711384"/>
            <a:ext cx="787401" cy="6921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628DD-C714-DDFF-E3C5-32D72B68F9F6}"/>
              </a:ext>
            </a:extLst>
          </p:cNvPr>
          <p:cNvSpPr/>
          <p:nvPr/>
        </p:nvSpPr>
        <p:spPr>
          <a:xfrm>
            <a:off x="2353468" y="3011009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357F1-49D1-B5AC-A704-76DB8A1DDB6B}"/>
              </a:ext>
            </a:extLst>
          </p:cNvPr>
          <p:cNvSpPr/>
          <p:nvPr/>
        </p:nvSpPr>
        <p:spPr>
          <a:xfrm>
            <a:off x="6019800" y="3842404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FEC62-C060-CDD2-27F7-EC6301527DD4}"/>
              </a:ext>
            </a:extLst>
          </p:cNvPr>
          <p:cNvSpPr/>
          <p:nvPr/>
        </p:nvSpPr>
        <p:spPr>
          <a:xfrm>
            <a:off x="8816975" y="2784019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56A6E-F76D-85A2-BDB8-BB3612310103}"/>
              </a:ext>
            </a:extLst>
          </p:cNvPr>
          <p:cNvSpPr txBox="1"/>
          <p:nvPr/>
        </p:nvSpPr>
        <p:spPr>
          <a:xfrm>
            <a:off x="5194300" y="3758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48894-C187-6AD4-12A0-E3EC9C57D7CE}"/>
              </a:ext>
            </a:extLst>
          </p:cNvPr>
          <p:cNvSpPr txBox="1"/>
          <p:nvPr/>
        </p:nvSpPr>
        <p:spPr>
          <a:xfrm>
            <a:off x="4535487" y="1891853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FEECD-14D1-F691-65EF-21A89D4BF613}"/>
              </a:ext>
            </a:extLst>
          </p:cNvPr>
          <p:cNvSpPr txBox="1"/>
          <p:nvPr/>
        </p:nvSpPr>
        <p:spPr>
          <a:xfrm>
            <a:off x="2397918" y="2784019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Switch1</a:t>
            </a:r>
            <a:endParaRPr lang="en-I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68297-6A5A-6EC6-268F-E42B89D8696A}"/>
              </a:ext>
            </a:extLst>
          </p:cNvPr>
          <p:cNvSpPr txBox="1"/>
          <p:nvPr/>
        </p:nvSpPr>
        <p:spPr>
          <a:xfrm>
            <a:off x="6168229" y="4452141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Switch3</a:t>
            </a:r>
            <a:endParaRPr lang="en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B414E-5AD9-546B-8B11-EB58F6CF5AA2}"/>
              </a:ext>
            </a:extLst>
          </p:cNvPr>
          <p:cNvSpPr txBox="1"/>
          <p:nvPr/>
        </p:nvSpPr>
        <p:spPr>
          <a:xfrm>
            <a:off x="8905874" y="2464971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Switch2</a:t>
            </a:r>
            <a:endParaRPr lang="en-IL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4A8BF-7D72-723A-5A05-BA0598EE29C0}"/>
              </a:ext>
            </a:extLst>
          </p:cNvPr>
          <p:cNvSpPr/>
          <p:nvPr/>
        </p:nvSpPr>
        <p:spPr>
          <a:xfrm>
            <a:off x="10847387" y="2664933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E1AD92-20FE-351F-A5B5-302BB4F1E457}"/>
              </a:ext>
            </a:extLst>
          </p:cNvPr>
          <p:cNvSpPr/>
          <p:nvPr/>
        </p:nvSpPr>
        <p:spPr>
          <a:xfrm>
            <a:off x="1238250" y="4242870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A02DFF-1FF9-748C-AA75-BE725AAADF73}"/>
              </a:ext>
            </a:extLst>
          </p:cNvPr>
          <p:cNvSpPr/>
          <p:nvPr/>
        </p:nvSpPr>
        <p:spPr>
          <a:xfrm>
            <a:off x="10941050" y="3766204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08052-9011-272C-F520-EEA2970583BF}"/>
              </a:ext>
            </a:extLst>
          </p:cNvPr>
          <p:cNvSpPr/>
          <p:nvPr/>
        </p:nvSpPr>
        <p:spPr>
          <a:xfrm>
            <a:off x="2701925" y="4306332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94219C-C9CB-1843-0AC4-C5146D65D4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5384800" y="1027546"/>
            <a:ext cx="38100" cy="683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107E5B-5FAF-600B-D431-AB77A8C6C06C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 flipV="1">
            <a:off x="3559968" y="3318985"/>
            <a:ext cx="2459832" cy="8313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50084-5862-6306-C3A6-CA9F43252D1A}"/>
              </a:ext>
            </a:extLst>
          </p:cNvPr>
          <p:cNvCxnSpPr>
            <a:cxnSpLocks/>
          </p:cNvCxnSpPr>
          <p:nvPr/>
        </p:nvCxnSpPr>
        <p:spPr>
          <a:xfrm>
            <a:off x="5410200" y="2379762"/>
            <a:ext cx="823912" cy="1475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A98A0E-3C66-EAE5-6F28-ECED75469FB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05663" y="3091995"/>
            <a:ext cx="1611312" cy="763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41656A-C662-5C28-A68B-29C7B26BABD2}"/>
              </a:ext>
            </a:extLst>
          </p:cNvPr>
          <p:cNvSpPr/>
          <p:nvPr/>
        </p:nvSpPr>
        <p:spPr>
          <a:xfrm>
            <a:off x="8709024" y="5766316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3A040F-E1F2-6D34-1258-7F9097D3323B}"/>
              </a:ext>
            </a:extLst>
          </p:cNvPr>
          <p:cNvSpPr/>
          <p:nvPr/>
        </p:nvSpPr>
        <p:spPr>
          <a:xfrm>
            <a:off x="7617619" y="5766316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E687EB-32BC-5A93-7660-1D616B6209B3}"/>
              </a:ext>
            </a:extLst>
          </p:cNvPr>
          <p:cNvSpPr/>
          <p:nvPr/>
        </p:nvSpPr>
        <p:spPr>
          <a:xfrm>
            <a:off x="10883900" y="4794765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5C71B-4568-6808-37F2-B120A42D02E9}"/>
              </a:ext>
            </a:extLst>
          </p:cNvPr>
          <p:cNvSpPr txBox="1"/>
          <p:nvPr/>
        </p:nvSpPr>
        <p:spPr>
          <a:xfrm>
            <a:off x="1269007" y="4998483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PC9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36A8F-EACC-77B3-E3FF-1C99705BC10F}"/>
              </a:ext>
            </a:extLst>
          </p:cNvPr>
          <p:cNvSpPr txBox="1"/>
          <p:nvPr/>
        </p:nvSpPr>
        <p:spPr>
          <a:xfrm>
            <a:off x="2763440" y="5102224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PC10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F4BE0E-86DF-4F1F-968F-0A7A32D3F34A}"/>
              </a:ext>
            </a:extLst>
          </p:cNvPr>
          <p:cNvSpPr txBox="1"/>
          <p:nvPr/>
        </p:nvSpPr>
        <p:spPr>
          <a:xfrm>
            <a:off x="7679134" y="6451849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PC1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B4C77B-DB43-044D-617A-F18B3BD0DBCA}"/>
              </a:ext>
            </a:extLst>
          </p:cNvPr>
          <p:cNvSpPr txBox="1"/>
          <p:nvPr/>
        </p:nvSpPr>
        <p:spPr>
          <a:xfrm>
            <a:off x="8765181" y="6471167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PC2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B39EA-FF23-1B43-2738-4318FC4668C3}"/>
              </a:ext>
            </a:extLst>
          </p:cNvPr>
          <p:cNvSpPr txBox="1"/>
          <p:nvPr/>
        </p:nvSpPr>
        <p:spPr>
          <a:xfrm>
            <a:off x="9949556" y="6451849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PC3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089171-2D6D-2491-FA4B-2CD9A811E257}"/>
              </a:ext>
            </a:extLst>
          </p:cNvPr>
          <p:cNvSpPr txBox="1"/>
          <p:nvPr/>
        </p:nvSpPr>
        <p:spPr>
          <a:xfrm>
            <a:off x="10982326" y="5486916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PC4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533B7-133A-C4C3-148F-B34537FE7ED7}"/>
              </a:ext>
            </a:extLst>
          </p:cNvPr>
          <p:cNvSpPr txBox="1"/>
          <p:nvPr/>
        </p:nvSpPr>
        <p:spPr>
          <a:xfrm>
            <a:off x="11671300" y="4016313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PC5</a:t>
            </a:r>
            <a:endParaRPr lang="en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27E6F9-71CD-490E-256A-54F14FA66FAE}"/>
              </a:ext>
            </a:extLst>
          </p:cNvPr>
          <p:cNvSpPr txBox="1"/>
          <p:nvPr/>
        </p:nvSpPr>
        <p:spPr>
          <a:xfrm>
            <a:off x="11634787" y="2841687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PC6</a:t>
            </a:r>
            <a:endParaRPr lang="en-I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111C3A-3964-AC92-3E8A-00A2D4D1AA1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631950" y="3622494"/>
            <a:ext cx="1143000" cy="620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9FC7CE-EED4-B5F1-8D6C-64C247DA22B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63440" y="3641709"/>
            <a:ext cx="332185" cy="664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202F4B-3B2B-C8EC-7727-08D53573FE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054232" y="3011009"/>
            <a:ext cx="793155" cy="97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1ED311-19B0-BA20-B619-23F7BE7036A9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10023475" y="3091995"/>
            <a:ext cx="917575" cy="1020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1C04FF-D824-68FD-262B-A6F64FB8485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889530" y="3399970"/>
            <a:ext cx="994370" cy="1740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E0027E-8FAC-AD91-A06E-8EC19EC4943B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647237" y="3399969"/>
            <a:ext cx="604838" cy="23496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E7D701F-D600-B1B0-0D08-417CFEB95B8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102724" y="3381565"/>
            <a:ext cx="279002" cy="2384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12C5341-9337-E1E0-796C-328307C34D23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011319" y="3378584"/>
            <a:ext cx="802877" cy="238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Showgan</dc:creator>
  <cp:lastModifiedBy>Abed Showgan</cp:lastModifiedBy>
  <cp:revision>6</cp:revision>
  <dcterms:created xsi:type="dcterms:W3CDTF">2024-10-28T09:43:39Z</dcterms:created>
  <dcterms:modified xsi:type="dcterms:W3CDTF">2024-11-06T14:09:01Z</dcterms:modified>
</cp:coreProperties>
</file>