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2" autoAdjust="0"/>
  </p:normalViewPr>
  <p:slideViewPr>
    <p:cSldViewPr snapToGrid="0" showGuides="1">
      <p:cViewPr varScale="1">
        <p:scale>
          <a:sx n="97" d="100"/>
          <a:sy n="97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FEFDD82A-9D33-4E1E-AA8B-AC87CC89C0C4}" type="datetimeFigureOut">
              <a:rPr lang="he-IL" smtClean="0"/>
              <a:t>ה'/חשון/תשפ"ה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EC1C332-006F-4585-87AA-A3EBC031763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61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1C332-006F-4585-87AA-A3EBC0317636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18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187F-2936-4E67-969A-EABF790C9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EEDAA-6D56-4D94-AA02-297AC5C10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0EE7-E78D-406A-8282-7CB0E165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ה'/חשון/תשפ"ה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F2356-56B5-4755-AC05-ED9571A3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5AED-CBAE-46ED-A12F-272B8A8A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274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624A-5F1A-413A-B6D7-9E48E6E3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6BDC8-FC72-4123-8121-5235C2EFE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04F4E-C260-4794-AA84-186479A6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ה'/חשון/תשפ"ה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3D0F-3E35-4BCC-A004-FE3988BE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751BC-258C-4BC4-A76A-2FFF6EDE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756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5619C-22F0-4905-880D-F56AB5A0A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92351-ED56-413C-A068-A85CAE3F9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6C4A0-CB54-4949-AE6B-7EB48D3A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ה'/חשון/תשפ"ה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E8D9A-9697-47C4-BC07-7A5F58A6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292E3-2A0B-4CBD-A193-A721AB53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4646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0AC4-4AE8-4C48-AF06-2BB00B94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49D4-07C8-4585-99A3-FB765D4BE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06BB2-EB74-4A60-86E1-C60B7F3E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ה'/חשון/תשפ"ה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CCF92-D4D1-422C-A099-AF36DB9A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46BAC-F09A-484C-8C4A-B37CD74E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4946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A414-3C50-4434-8B20-23E9E9D7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C23EC-B8F5-4288-81E4-08F5592F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DF16-07C0-4683-AA19-A677F333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ה'/חשון/תשפ"ה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86130-CB1E-4746-AE6F-2A81A9B3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8582B-38BF-4ED7-B723-005F8C3F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037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79F3-30D4-4515-A200-7628750A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64E6-7B88-43B0-A248-B68983C44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17DCE-15E7-4AFD-9A98-97BE02700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07653-388B-4970-9CA2-A99774F7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ה'/חשון/תשפ"ה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94016-BFC7-4879-8D9B-EBCAF830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89C54-DBD4-4630-A165-DF9DC76F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521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89C3-698C-4704-875C-3B38AC0A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347B2-EBEE-4880-BF9F-DD7E007E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4EDD5-2F31-4D32-8D87-6373EBC7F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A6D5A-1DC8-491C-BD8F-349CAFAD4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6C837-FC71-41A1-BE0B-F40EC88C4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0605E-304B-4A8A-90F8-F399FBDB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ה'/חשון/תשפ"ה</a:t>
            </a:fld>
            <a:endParaRPr lang="he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6A00B-B8D8-461D-B3A1-B054C539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5F8DE-0E17-4099-A9BF-1010CBBF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570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955D-E16E-4F7A-AD75-1572B849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F8AC7-CFC1-46C6-AA83-10EDBBAA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ה'/חשון/תשפ"ה</a:t>
            </a:fld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0957C-CB48-4238-9570-5DD6A96F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9A010-2A3B-4FC4-AD28-2DFC30DC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906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5E7DE-960A-41BA-8CC5-99264921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ה'/חשון/תשפ"ה</a:t>
            </a:fld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45EA6-E6C1-4425-B73A-143F8313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CC0E6-0E06-42F7-9F5E-AE7C8387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2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F165-11EC-41D2-91A8-138D2D98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6DB1-B44E-4199-987B-CF771F37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99962-3893-4423-8ED1-50CD98AA3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6A683-4CC7-4B50-B79D-4092DCB7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ה'/חשון/תשפ"ה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0B6C8-42FB-4A07-A7D8-DB0A01B4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FF601-83D8-4FD1-9AC5-8B0F12C4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92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54E3-52A4-4B1E-A01E-F9F8031C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B886E-C82D-4972-8002-AF8F3D48E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74DD1-5EF2-431E-ACBA-17F99C766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A2BE2-4FA1-4C46-8CED-93A25689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ה'/חשון/תשפ"ה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5716D-331F-4C1D-988D-D128C64D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A64CF-48AC-4C9E-A099-332A4A06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391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7E55D-A691-4A9D-8BEE-0C62AFC3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04397-EC5C-485E-A140-945CC7434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2755-FD0C-4E03-B008-DAF21B6FB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845B-6964-4C2D-8600-AA94D95A23FA}" type="datetimeFigureOut">
              <a:rPr lang="he-IL" smtClean="0"/>
              <a:t>ה'/חשון/תשפ"ה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CFB30-12B8-4F9A-953A-5FEE82107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24DC9-9DDB-4725-A0B0-9F701725F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1652-AC8F-484F-9698-A7DCAA9A76D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650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DB8C4-C48B-4CBE-B0F0-0B0A830145F0}"/>
              </a:ext>
            </a:extLst>
          </p:cNvPr>
          <p:cNvSpPr/>
          <p:nvPr/>
        </p:nvSpPr>
        <p:spPr>
          <a:xfrm>
            <a:off x="1899748" y="3256555"/>
            <a:ext cx="1143000" cy="4917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5A9759-7389-4725-8042-D4668EDFE146}"/>
              </a:ext>
            </a:extLst>
          </p:cNvPr>
          <p:cNvSpPr/>
          <p:nvPr/>
        </p:nvSpPr>
        <p:spPr>
          <a:xfrm>
            <a:off x="4474391" y="3256555"/>
            <a:ext cx="1143000" cy="4917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AAA44-4B51-49D4-A3F5-B87F4CB122D8}"/>
              </a:ext>
            </a:extLst>
          </p:cNvPr>
          <p:cNvSpPr/>
          <p:nvPr/>
        </p:nvSpPr>
        <p:spPr>
          <a:xfrm>
            <a:off x="7103672" y="3251274"/>
            <a:ext cx="1143000" cy="4917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Switch3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3403F-F14F-4356-ADBA-8496632FAB48}"/>
              </a:ext>
            </a:extLst>
          </p:cNvPr>
          <p:cNvSpPr/>
          <p:nvPr/>
        </p:nvSpPr>
        <p:spPr>
          <a:xfrm>
            <a:off x="165544" y="5314260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DE6EA7-28E0-4EC4-8954-8192DD91A550}"/>
              </a:ext>
            </a:extLst>
          </p:cNvPr>
          <p:cNvSpPr/>
          <p:nvPr/>
        </p:nvSpPr>
        <p:spPr>
          <a:xfrm>
            <a:off x="1096932" y="5314260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640BF-B1C4-4F3D-A306-77E8E2C5E51F}"/>
              </a:ext>
            </a:extLst>
          </p:cNvPr>
          <p:cNvSpPr/>
          <p:nvPr/>
        </p:nvSpPr>
        <p:spPr>
          <a:xfrm>
            <a:off x="2057309" y="5314260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PC3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E30789-FFD9-4444-9DBF-ECE35B39A37D}"/>
              </a:ext>
            </a:extLst>
          </p:cNvPr>
          <p:cNvSpPr/>
          <p:nvPr/>
        </p:nvSpPr>
        <p:spPr>
          <a:xfrm>
            <a:off x="3028109" y="5314260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PC4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11070C-8787-4E49-8338-C9C70595D6D7}"/>
              </a:ext>
            </a:extLst>
          </p:cNvPr>
          <p:cNvSpPr/>
          <p:nvPr/>
        </p:nvSpPr>
        <p:spPr>
          <a:xfrm>
            <a:off x="3972039" y="5321930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PC5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1CE7AB-F3A5-43B4-A13C-BB30A9910A7B}"/>
              </a:ext>
            </a:extLst>
          </p:cNvPr>
          <p:cNvSpPr/>
          <p:nvPr/>
        </p:nvSpPr>
        <p:spPr>
          <a:xfrm>
            <a:off x="6811579" y="5030850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PC6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82E231-9590-4869-9F7B-250B91E2CBEB}"/>
              </a:ext>
            </a:extLst>
          </p:cNvPr>
          <p:cNvSpPr/>
          <p:nvPr/>
        </p:nvSpPr>
        <p:spPr>
          <a:xfrm>
            <a:off x="7764444" y="5009884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PC7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C2967-3294-45C5-90A7-C0682FA870FE}"/>
              </a:ext>
            </a:extLst>
          </p:cNvPr>
          <p:cNvSpPr/>
          <p:nvPr/>
        </p:nvSpPr>
        <p:spPr>
          <a:xfrm>
            <a:off x="8717309" y="5009884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PC8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92A319-E6BE-4AED-8ABD-E88F3A6125C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7854" y="3752102"/>
            <a:ext cx="1470896" cy="1562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3E90D3-2E06-450B-BC71-5F94CA8473C1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459242" y="3752102"/>
            <a:ext cx="793679" cy="1562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CD68DC-5EE6-41C2-9EE8-3321162D4F23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2419619" y="3748260"/>
            <a:ext cx="51629" cy="156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37CC2D-74A4-440E-A018-D3425A49CF7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721351" y="3752102"/>
            <a:ext cx="669068" cy="1562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16E493-6ADD-4C3B-962F-4AB91193506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173889" y="3730005"/>
            <a:ext cx="124467" cy="13008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036294-274C-4922-828B-B52C8740C77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034803" y="3758752"/>
            <a:ext cx="1299546" cy="1563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D0FEF-0A2E-4A7F-A6B9-7DA06483450F}"/>
              </a:ext>
            </a:extLst>
          </p:cNvPr>
          <p:cNvCxnSpPr>
            <a:cxnSpLocks/>
            <a:stCxn id="52" idx="2"/>
            <a:endCxn id="123" idx="0"/>
          </p:cNvCxnSpPr>
          <p:nvPr/>
        </p:nvCxnSpPr>
        <p:spPr>
          <a:xfrm flipH="1">
            <a:off x="9885761" y="3752102"/>
            <a:ext cx="683754" cy="2006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675CA33-C8E8-4EAA-BF9A-58D4F6C131C2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7675172" y="3742979"/>
            <a:ext cx="451582" cy="1266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361C3EC-409C-4E4B-80D5-44F3922AD222}"/>
              </a:ext>
            </a:extLst>
          </p:cNvPr>
          <p:cNvSpPr/>
          <p:nvPr/>
        </p:nvSpPr>
        <p:spPr>
          <a:xfrm>
            <a:off x="4598219" y="213823"/>
            <a:ext cx="2899761" cy="68825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ExternalInternet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0112B3-96C2-4001-B95E-294DF58BE572}"/>
              </a:ext>
            </a:extLst>
          </p:cNvPr>
          <p:cNvSpPr/>
          <p:nvPr/>
        </p:nvSpPr>
        <p:spPr>
          <a:xfrm>
            <a:off x="5474259" y="1745517"/>
            <a:ext cx="1143000" cy="49170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Firewall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EF40E06-502E-4AD6-B511-57E8C880F6D5}"/>
              </a:ext>
            </a:extLst>
          </p:cNvPr>
          <p:cNvSpPr/>
          <p:nvPr/>
        </p:nvSpPr>
        <p:spPr>
          <a:xfrm>
            <a:off x="8331748" y="1745517"/>
            <a:ext cx="1143000" cy="49170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F43971-337F-45B8-A0A5-1F3BB9AB71DC}"/>
              </a:ext>
            </a:extLst>
          </p:cNvPr>
          <p:cNvSpPr/>
          <p:nvPr/>
        </p:nvSpPr>
        <p:spPr>
          <a:xfrm>
            <a:off x="2734038" y="1745517"/>
            <a:ext cx="1143000" cy="49170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EF094E-7FFA-45F7-8ADC-45E608CC9577}"/>
              </a:ext>
            </a:extLst>
          </p:cNvPr>
          <p:cNvSpPr/>
          <p:nvPr/>
        </p:nvSpPr>
        <p:spPr>
          <a:xfrm>
            <a:off x="9998015" y="3260397"/>
            <a:ext cx="1143000" cy="4917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Switch4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D696478-5836-4A29-AE88-F2352321D03C}"/>
              </a:ext>
            </a:extLst>
          </p:cNvPr>
          <p:cNvCxnSpPr>
            <a:cxnSpLocks/>
            <a:stCxn id="43" idx="0"/>
            <a:endCxn id="2" idx="2"/>
          </p:cNvCxnSpPr>
          <p:nvPr/>
        </p:nvCxnSpPr>
        <p:spPr>
          <a:xfrm flipV="1">
            <a:off x="6045759" y="902081"/>
            <a:ext cx="2341" cy="843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433641C-A7A7-4AD4-B2DC-CFC5AAA2A6CF}"/>
              </a:ext>
            </a:extLst>
          </p:cNvPr>
          <p:cNvCxnSpPr>
            <a:cxnSpLocks/>
            <a:stCxn id="43" idx="1"/>
            <a:endCxn id="50" idx="3"/>
          </p:cNvCxnSpPr>
          <p:nvPr/>
        </p:nvCxnSpPr>
        <p:spPr>
          <a:xfrm flipH="1">
            <a:off x="3877038" y="1991370"/>
            <a:ext cx="15972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817DA8-A574-48DC-BAE9-649B555F9AD6}"/>
              </a:ext>
            </a:extLst>
          </p:cNvPr>
          <p:cNvCxnSpPr>
            <a:cxnSpLocks/>
            <a:stCxn id="45" idx="1"/>
            <a:endCxn id="43" idx="3"/>
          </p:cNvCxnSpPr>
          <p:nvPr/>
        </p:nvCxnSpPr>
        <p:spPr>
          <a:xfrm flipH="1">
            <a:off x="6617259" y="1991370"/>
            <a:ext cx="17144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BA92CC-7360-4778-99AB-9E7537928C25}"/>
              </a:ext>
            </a:extLst>
          </p:cNvPr>
          <p:cNvCxnSpPr>
            <a:cxnSpLocks/>
            <a:stCxn id="50" idx="2"/>
            <a:endCxn id="4" idx="0"/>
          </p:cNvCxnSpPr>
          <p:nvPr/>
        </p:nvCxnSpPr>
        <p:spPr>
          <a:xfrm flipH="1">
            <a:off x="2471248" y="2237222"/>
            <a:ext cx="834290" cy="1019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E9A4BEE-EA47-4BD9-8A3D-C4BC8A39A41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543518" y="2247789"/>
            <a:ext cx="1502373" cy="1008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013015E-A026-4521-A4C1-B6FA782B3BD0}"/>
              </a:ext>
            </a:extLst>
          </p:cNvPr>
          <p:cNvCxnSpPr>
            <a:cxnSpLocks/>
            <a:stCxn id="7" idx="0"/>
            <a:endCxn id="45" idx="2"/>
          </p:cNvCxnSpPr>
          <p:nvPr/>
        </p:nvCxnSpPr>
        <p:spPr>
          <a:xfrm flipV="1">
            <a:off x="7675172" y="2237222"/>
            <a:ext cx="1228076" cy="1014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E741DE4-FFBF-4BDE-A0C2-37DE064644DD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9202008" y="2260815"/>
            <a:ext cx="1367507" cy="999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71C6713B-5DEB-40FF-8F98-9CB4AF8D3D99}"/>
              </a:ext>
            </a:extLst>
          </p:cNvPr>
          <p:cNvSpPr/>
          <p:nvPr/>
        </p:nvSpPr>
        <p:spPr>
          <a:xfrm>
            <a:off x="4717693" y="6006662"/>
            <a:ext cx="1215963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ADServer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68516D9-DE7E-40D2-A623-DF4802BADB19}"/>
              </a:ext>
            </a:extLst>
          </p:cNvPr>
          <p:cNvSpPr/>
          <p:nvPr/>
        </p:nvSpPr>
        <p:spPr>
          <a:xfrm>
            <a:off x="6147023" y="6023872"/>
            <a:ext cx="1215963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570F646-9692-490C-8494-D3C0D4281699}"/>
              </a:ext>
            </a:extLst>
          </p:cNvPr>
          <p:cNvCxnSpPr>
            <a:cxnSpLocks/>
            <a:stCxn id="6" idx="2"/>
            <a:endCxn id="98" idx="0"/>
          </p:cNvCxnSpPr>
          <p:nvPr/>
        </p:nvCxnSpPr>
        <p:spPr>
          <a:xfrm>
            <a:off x="5045891" y="3748260"/>
            <a:ext cx="279784" cy="2258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40DC544-ED5F-4537-873E-2C2C4563D60B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5322553" y="3746504"/>
            <a:ext cx="1432452" cy="2277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D631AE3-DE7D-4D08-99D0-14470CF527B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044409" y="3720901"/>
            <a:ext cx="1035210" cy="1288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D452629-02E7-4638-9D9C-66028550E217}"/>
              </a:ext>
            </a:extLst>
          </p:cNvPr>
          <p:cNvSpPr/>
          <p:nvPr/>
        </p:nvSpPr>
        <p:spPr>
          <a:xfrm>
            <a:off x="9277779" y="5758275"/>
            <a:ext cx="1215963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DNSServer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116E627-2DB8-4873-961F-84EAA1CB3245}"/>
              </a:ext>
            </a:extLst>
          </p:cNvPr>
          <p:cNvSpPr/>
          <p:nvPr/>
        </p:nvSpPr>
        <p:spPr>
          <a:xfrm>
            <a:off x="10585069" y="5742557"/>
            <a:ext cx="1523425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StorageServer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D1FBF7F-C053-40D6-8368-5A774D7D9DE1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10766123" y="3749127"/>
            <a:ext cx="580659" cy="1993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22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Rubin Krief</dc:creator>
  <cp:lastModifiedBy>Rubin Krief</cp:lastModifiedBy>
  <cp:revision>12</cp:revision>
  <dcterms:created xsi:type="dcterms:W3CDTF">2024-10-22T05:45:55Z</dcterms:created>
  <dcterms:modified xsi:type="dcterms:W3CDTF">2024-11-06T09:16:30Z</dcterms:modified>
</cp:coreProperties>
</file>