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7602" autoAdjust="0"/>
  </p:normalViewPr>
  <p:slideViewPr>
    <p:cSldViewPr snapToGrid="0" showGuides="1">
      <p:cViewPr varScale="1">
        <p:scale>
          <a:sx n="97" d="100"/>
          <a:sy n="97" d="100"/>
        </p:scale>
        <p:origin x="9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FEFDD82A-9D33-4E1E-AA8B-AC87CC89C0C4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CEC1C332-006F-4585-87AA-A3EBC031763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6129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Labels on edges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C1C332-006F-4585-87AA-A3EBC0317636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8071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F187F-2936-4E67-969A-EABF790C9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EEDAA-6D56-4D94-AA02-297AC5C10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90EE7-E78D-406A-8282-7CB0E1658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F2356-56B5-4755-AC05-ED9571A34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45AED-CBAE-46ED-A12F-272B8A8A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12745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1624A-5F1A-413A-B6D7-9E48E6E3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76BDC8-FC72-4123-8121-5235C2EFE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04F4E-C260-4794-AA84-186479A6B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D3D0F-3E35-4BCC-A004-FE3988BE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751BC-258C-4BC4-A76A-2FFF6EDE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756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65619C-22F0-4905-880D-F56AB5A0AF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C92351-ED56-413C-A068-A85CAE3F9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6C4A0-CB54-4949-AE6B-7EB48D3AE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E8D9A-9697-47C4-BC07-7A5F58A68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292E3-2A0B-4CBD-A193-A721AB53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4646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E0AC4-4AE8-4C48-AF06-2BB00B94A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949D4-07C8-4585-99A3-FB765D4BE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06BB2-EB74-4A60-86E1-C60B7F3E3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CCF92-D4D1-422C-A099-AF36DB9A8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46BAC-F09A-484C-8C4A-B37CD74E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4946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4A414-3C50-4434-8B20-23E9E9D79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5C23EC-B8F5-4288-81E4-08F5592F6D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DDF16-07C0-4683-AA19-A677F333B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686130-CB1E-4746-AE6F-2A81A9B3A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8582B-38BF-4ED7-B723-005F8C3F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0377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F79F3-30D4-4515-A200-7628750A4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264E6-7B88-43B0-A248-B68983C44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17DCE-15E7-4AFD-9A98-97BE02700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607653-388B-4970-9CA2-A99774F79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94016-BFC7-4879-8D9B-EBCAF830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89C54-DBD4-4630-A165-DF9DC76F0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5211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89C3-698C-4704-875C-3B38AC0A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347B2-EBEE-4880-BF9F-DD7E007EE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4EDD5-2F31-4D32-8D87-6373EBC7F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5A6D5A-1DC8-491C-BD8F-349CAFAD4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6C837-FC71-41A1-BE0B-F40EC88C4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E0605E-304B-4A8A-90F8-F399FBDBE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A6A00B-B8D8-461D-B3A1-B054C539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A5F8DE-0E17-4099-A9BF-1010CBBFE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95706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955D-E16E-4F7A-AD75-1572B8496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8F8AC7-CFC1-46C6-AA83-10EDBBAAC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D0957C-CB48-4238-9570-5DD6A96F2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09A010-2A3B-4FC4-AD28-2DFC30DC2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69067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F5E7DE-960A-41BA-8CC5-99264921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545EA6-E6C1-4425-B73A-143F83135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CC0E6-0E06-42F7-9F5E-AE7C8387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52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BF165-11EC-41D2-91A8-138D2D98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6DB1-B44E-4199-987B-CF771F372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F99962-3893-4423-8ED1-50CD98AA3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B6A683-4CC7-4B50-B79D-4092DCB79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F0B6C8-42FB-4A07-A7D8-DB0A01B41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3FF601-83D8-4FD1-9AC5-8B0F12C4B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2928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54E3-52A4-4B1E-A01E-F9F8031C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4B886E-C82D-4972-8002-AF8F3D48E9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74DD1-5EF2-431E-ACBA-17F99C766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A2BE2-4FA1-4C46-8CED-93A256890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25716D-331F-4C1D-988D-D128C64D9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2A64CF-48AC-4C9E-A099-332A4A06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391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87E55D-A691-4A9D-8BEE-0C62AFC3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04397-EC5C-485E-A140-945CC7434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42755-FD0C-4E03-B008-DAF21B6FB7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0845B-6964-4C2D-8600-AA94D95A23FA}" type="datetimeFigureOut">
              <a:rPr lang="he-IL" smtClean="0"/>
              <a:t>כ'/תשרי/תשפ"ה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CFB30-12B8-4F9A-953A-5FEE82107D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624DC9-9DDB-4725-A0B0-9F701725F8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81652-AC8F-484F-9698-A7DCAA9A76D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66504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77DB8C4-C48B-4CBE-B0F0-0B0A830145F0}"/>
              </a:ext>
            </a:extLst>
          </p:cNvPr>
          <p:cNvSpPr/>
          <p:nvPr/>
        </p:nvSpPr>
        <p:spPr>
          <a:xfrm>
            <a:off x="1773985" y="3165892"/>
            <a:ext cx="1143000" cy="4917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5A9759-7389-4725-8042-D4668EDFE146}"/>
              </a:ext>
            </a:extLst>
          </p:cNvPr>
          <p:cNvSpPr/>
          <p:nvPr/>
        </p:nvSpPr>
        <p:spPr>
          <a:xfrm>
            <a:off x="6501442" y="3838754"/>
            <a:ext cx="1143000" cy="4917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2AAA44-4B51-49D4-A3F5-B87F4CB122D8}"/>
              </a:ext>
            </a:extLst>
          </p:cNvPr>
          <p:cNvSpPr/>
          <p:nvPr/>
        </p:nvSpPr>
        <p:spPr>
          <a:xfrm>
            <a:off x="8492705" y="2053084"/>
            <a:ext cx="1143000" cy="49170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Switch3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D3403F-F14F-4356-ADBA-8496632FAB48}"/>
              </a:ext>
            </a:extLst>
          </p:cNvPr>
          <p:cNvSpPr/>
          <p:nvPr/>
        </p:nvSpPr>
        <p:spPr>
          <a:xfrm>
            <a:off x="327804" y="4744528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PC1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DE6EA7-28E0-4EC4-8954-8192DD91A550}"/>
              </a:ext>
            </a:extLst>
          </p:cNvPr>
          <p:cNvSpPr/>
          <p:nvPr/>
        </p:nvSpPr>
        <p:spPr>
          <a:xfrm>
            <a:off x="1377351" y="4744528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PC2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8E640BF-B1C4-4F3D-A306-77E8E2C5E51F}"/>
              </a:ext>
            </a:extLst>
          </p:cNvPr>
          <p:cNvSpPr/>
          <p:nvPr/>
        </p:nvSpPr>
        <p:spPr>
          <a:xfrm>
            <a:off x="2426898" y="4744528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PC3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E30789-FFD9-4444-9DBF-ECE35B39A37D}"/>
              </a:ext>
            </a:extLst>
          </p:cNvPr>
          <p:cNvSpPr/>
          <p:nvPr/>
        </p:nvSpPr>
        <p:spPr>
          <a:xfrm>
            <a:off x="3476445" y="4744528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PC4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11070C-8787-4E49-8338-C9C70595D6D7}"/>
              </a:ext>
            </a:extLst>
          </p:cNvPr>
          <p:cNvSpPr/>
          <p:nvPr/>
        </p:nvSpPr>
        <p:spPr>
          <a:xfrm>
            <a:off x="6096000" y="5400135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PC5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1CE7AB-F3A5-43B4-A13C-BB30A9910A7B}"/>
              </a:ext>
            </a:extLst>
          </p:cNvPr>
          <p:cNvSpPr/>
          <p:nvPr/>
        </p:nvSpPr>
        <p:spPr>
          <a:xfrm>
            <a:off x="7145547" y="5400135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PC6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82E231-9590-4869-9F7B-250B91E2CBEB}"/>
              </a:ext>
            </a:extLst>
          </p:cNvPr>
          <p:cNvSpPr/>
          <p:nvPr/>
        </p:nvSpPr>
        <p:spPr>
          <a:xfrm>
            <a:off x="10673751" y="3010616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PC7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1C2967-3294-45C5-90A7-C0682FA870FE}"/>
              </a:ext>
            </a:extLst>
          </p:cNvPr>
          <p:cNvSpPr/>
          <p:nvPr/>
        </p:nvSpPr>
        <p:spPr>
          <a:xfrm>
            <a:off x="10673751" y="2053084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PC8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68E476-682A-407E-904E-BFED01EBF4B0}"/>
              </a:ext>
            </a:extLst>
          </p:cNvPr>
          <p:cNvSpPr/>
          <p:nvPr/>
        </p:nvSpPr>
        <p:spPr>
          <a:xfrm>
            <a:off x="10673751" y="1095552"/>
            <a:ext cx="724619" cy="508960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PC9</a:t>
            </a:r>
            <a:endParaRPr lang="he-IL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292A319-E6BE-4AED-8ABD-E88F3A6125C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690114" y="3657597"/>
            <a:ext cx="1293062" cy="1086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A3E90D3-2E06-450B-BC71-5F94CA8473C1}"/>
              </a:ext>
            </a:extLst>
          </p:cNvPr>
          <p:cNvCxnSpPr>
            <a:stCxn id="4" idx="2"/>
            <a:endCxn id="9" idx="0"/>
          </p:cNvCxnSpPr>
          <p:nvPr/>
        </p:nvCxnSpPr>
        <p:spPr>
          <a:xfrm flipH="1">
            <a:off x="1739661" y="3657597"/>
            <a:ext cx="605824" cy="1086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2CD68DC-5EE6-41C2-9EE8-3321162D4F23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538680" y="3657597"/>
            <a:ext cx="250528" cy="1086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37CC2D-74A4-440E-A018-D3425A49CF7A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2759913" y="3657597"/>
            <a:ext cx="1078842" cy="1086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16E493-6ADD-4C3B-962F-4AB91193506B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7169262" y="4340473"/>
            <a:ext cx="338595" cy="10596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036294-274C-4922-828B-B52C8740C77A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6458310" y="4343399"/>
            <a:ext cx="401112" cy="1056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41D0FEF-0A2E-4A7F-A6B9-7DA06483450F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9646835" y="1350032"/>
            <a:ext cx="1026916" cy="8510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656F3249-610D-4CCB-A0EC-22AF89513ED3}"/>
              </a:ext>
            </a:extLst>
          </p:cNvPr>
          <p:cNvCxnSpPr>
            <a:cxnSpLocks/>
            <a:stCxn id="7" idx="3"/>
            <a:endCxn id="15" idx="1"/>
          </p:cNvCxnSpPr>
          <p:nvPr/>
        </p:nvCxnSpPr>
        <p:spPr>
          <a:xfrm>
            <a:off x="9635705" y="2298937"/>
            <a:ext cx="1038046" cy="86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675CA33-C8E8-4EAA-BF9A-58D4F6C131C2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9635705" y="2461302"/>
            <a:ext cx="1038046" cy="8037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922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17</Words>
  <Application>Microsoft Office PowerPoint</Application>
  <PresentationFormat>Widescreen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Rubin Krief</dc:creator>
  <cp:lastModifiedBy>Rubin Krief</cp:lastModifiedBy>
  <cp:revision>6</cp:revision>
  <dcterms:created xsi:type="dcterms:W3CDTF">2024-10-22T05:45:55Z</dcterms:created>
  <dcterms:modified xsi:type="dcterms:W3CDTF">2024-10-22T06:30:30Z</dcterms:modified>
</cp:coreProperties>
</file>