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4" r:id="rId5"/>
    <p:sldId id="295" r:id="rId6"/>
    <p:sldId id="297" r:id="rId7"/>
    <p:sldId id="282" r:id="rId8"/>
    <p:sldId id="296" r:id="rId9"/>
    <p:sldId id="298"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29A4A-6B20-4E56-A620-A19F274D9473}" v="3" dt="2023-07-12T07:42:13.66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4609" autoAdjust="0"/>
  </p:normalViewPr>
  <p:slideViewPr>
    <p:cSldViewPr snapToGrid="0" snapToObjects="1">
      <p:cViewPr varScale="1">
        <p:scale>
          <a:sx n="82" d="100"/>
          <a:sy n="82" d="100"/>
        </p:scale>
        <p:origin x="485"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ekar" userId="22c4bd496b138c33" providerId="LiveId" clId="{3E329A4A-6B20-4E56-A620-A19F274D9473}"/>
    <pc:docChg chg="undo custSel addSld delSld modSld sldOrd">
      <pc:chgData name="deepika sekar" userId="22c4bd496b138c33" providerId="LiveId" clId="{3E329A4A-6B20-4E56-A620-A19F274D9473}" dt="2023-07-12T08:03:16.901" v="1060" actId="1076"/>
      <pc:docMkLst>
        <pc:docMk/>
      </pc:docMkLst>
      <pc:sldChg chg="modSp mod">
        <pc:chgData name="deepika sekar" userId="22c4bd496b138c33" providerId="LiveId" clId="{3E329A4A-6B20-4E56-A620-A19F274D9473}" dt="2023-07-12T08:02:44.106" v="1057" actId="1076"/>
        <pc:sldMkLst>
          <pc:docMk/>
          <pc:sldMk cId="3855531800" sldId="279"/>
        </pc:sldMkLst>
        <pc:spChg chg="mod">
          <ac:chgData name="deepika sekar" userId="22c4bd496b138c33" providerId="LiveId" clId="{3E329A4A-6B20-4E56-A620-A19F274D9473}" dt="2023-07-12T08:02:40.540" v="1056" actId="1076"/>
          <ac:spMkLst>
            <pc:docMk/>
            <pc:sldMk cId="3855531800" sldId="279"/>
            <ac:spMk id="2" creationId="{85C565E9-D88A-55D3-9D42-BD1C24B6DE9F}"/>
          </ac:spMkLst>
        </pc:spChg>
        <pc:spChg chg="mod">
          <ac:chgData name="deepika sekar" userId="22c4bd496b138c33" providerId="LiveId" clId="{3E329A4A-6B20-4E56-A620-A19F274D9473}" dt="2023-07-12T08:02:44.106" v="1057" actId="1076"/>
          <ac:spMkLst>
            <pc:docMk/>
            <pc:sldMk cId="3855531800" sldId="279"/>
            <ac:spMk id="3" creationId="{4D1F66E5-D2D7-172B-46BA-FEBFE092CC7F}"/>
          </ac:spMkLst>
        </pc:spChg>
      </pc:sldChg>
      <pc:sldChg chg="delSp modSp mod">
        <pc:chgData name="deepika sekar" userId="22c4bd496b138c33" providerId="LiveId" clId="{3E329A4A-6B20-4E56-A620-A19F274D9473}" dt="2023-07-12T08:02:31.614" v="1055" actId="21"/>
        <pc:sldMkLst>
          <pc:docMk/>
          <pc:sldMk cId="979622006" sldId="280"/>
        </pc:sldMkLst>
        <pc:spChg chg="mod">
          <ac:chgData name="deepika sekar" userId="22c4bd496b138c33" providerId="LiveId" clId="{3E329A4A-6B20-4E56-A620-A19F274D9473}" dt="2023-07-12T07:19:15.843" v="867" actId="1076"/>
          <ac:spMkLst>
            <pc:docMk/>
            <pc:sldMk cId="979622006" sldId="280"/>
            <ac:spMk id="2" creationId="{4A940BC6-9DA0-FB4D-8879-DC8B3958C07C}"/>
          </ac:spMkLst>
        </pc:spChg>
        <pc:spChg chg="mod">
          <ac:chgData name="deepika sekar" userId="22c4bd496b138c33" providerId="LiveId" clId="{3E329A4A-6B20-4E56-A620-A19F274D9473}" dt="2023-07-12T07:19:20.335" v="868" actId="1076"/>
          <ac:spMkLst>
            <pc:docMk/>
            <pc:sldMk cId="979622006" sldId="280"/>
            <ac:spMk id="3" creationId="{1E0B8C4B-3A3C-9FD1-59FB-1666C1F09376}"/>
          </ac:spMkLst>
        </pc:spChg>
        <pc:spChg chg="del mod">
          <ac:chgData name="deepika sekar" userId="22c4bd496b138c33" providerId="LiveId" clId="{3E329A4A-6B20-4E56-A620-A19F274D9473}" dt="2023-07-12T08:02:31.614" v="1055" actId="21"/>
          <ac:spMkLst>
            <pc:docMk/>
            <pc:sldMk cId="979622006" sldId="280"/>
            <ac:spMk id="14" creationId="{03571BF2-FCCE-E7A0-736D-9168D2BBFF63}"/>
          </ac:spMkLst>
        </pc:spChg>
      </pc:sldChg>
      <pc:sldChg chg="del">
        <pc:chgData name="deepika sekar" userId="22c4bd496b138c33" providerId="LiveId" clId="{3E329A4A-6B20-4E56-A620-A19F274D9473}" dt="2023-07-12T06:11:02.038" v="113" actId="2696"/>
        <pc:sldMkLst>
          <pc:docMk/>
          <pc:sldMk cId="2952923800" sldId="281"/>
        </pc:sldMkLst>
      </pc:sldChg>
      <pc:sldChg chg="addSp delSp modSp mod ord">
        <pc:chgData name="deepika sekar" userId="22c4bd496b138c33" providerId="LiveId" clId="{3E329A4A-6B20-4E56-A620-A19F274D9473}" dt="2023-07-12T07:43:04.232" v="902"/>
        <pc:sldMkLst>
          <pc:docMk/>
          <pc:sldMk cId="685681062" sldId="282"/>
        </pc:sldMkLst>
        <pc:spChg chg="mod">
          <ac:chgData name="deepika sekar" userId="22c4bd496b138c33" providerId="LiveId" clId="{3E329A4A-6B20-4E56-A620-A19F274D9473}" dt="2023-07-12T07:22:05.591" v="892" actId="20577"/>
          <ac:spMkLst>
            <pc:docMk/>
            <pc:sldMk cId="685681062" sldId="282"/>
            <ac:spMk id="2" creationId="{FD5E8954-9BCB-7FD9-A210-38DC54382D45}"/>
          </ac:spMkLst>
        </pc:spChg>
        <pc:spChg chg="mod">
          <ac:chgData name="deepika sekar" userId="22c4bd496b138c33" providerId="LiveId" clId="{3E329A4A-6B20-4E56-A620-A19F274D9473}" dt="2023-07-12T07:22:08.167" v="893" actId="20577"/>
          <ac:spMkLst>
            <pc:docMk/>
            <pc:sldMk cId="685681062" sldId="282"/>
            <ac:spMk id="5" creationId="{EEE736C0-59DE-A4DF-7A05-6F22D48CC0D3}"/>
          </ac:spMkLst>
        </pc:spChg>
        <pc:spChg chg="del mod">
          <ac:chgData name="deepika sekar" userId="22c4bd496b138c33" providerId="LiveId" clId="{3E329A4A-6B20-4E56-A620-A19F274D9473}" dt="2023-07-12T07:21:56.857" v="890" actId="478"/>
          <ac:spMkLst>
            <pc:docMk/>
            <pc:sldMk cId="685681062" sldId="282"/>
            <ac:spMk id="6" creationId="{8E016EE4-D06F-BB48-F27D-14F290F0FE86}"/>
          </ac:spMkLst>
        </pc:spChg>
        <pc:picChg chg="add mod">
          <ac:chgData name="deepika sekar" userId="22c4bd496b138c33" providerId="LiveId" clId="{3E329A4A-6B20-4E56-A620-A19F274D9473}" dt="2023-07-12T07:42:37.110" v="900" actId="14100"/>
          <ac:picMkLst>
            <pc:docMk/>
            <pc:sldMk cId="685681062" sldId="282"/>
            <ac:picMk id="7" creationId="{787A2E15-0737-E553-4BCE-EC9803936B16}"/>
          </ac:picMkLst>
        </pc:picChg>
      </pc:sldChg>
      <pc:sldChg chg="del">
        <pc:chgData name="deepika sekar" userId="22c4bd496b138c33" providerId="LiveId" clId="{3E329A4A-6B20-4E56-A620-A19F274D9473}" dt="2023-07-12T06:10:59.315" v="112" actId="2696"/>
        <pc:sldMkLst>
          <pc:docMk/>
          <pc:sldMk cId="2903841477" sldId="283"/>
        </pc:sldMkLst>
      </pc:sldChg>
      <pc:sldChg chg="del">
        <pc:chgData name="deepika sekar" userId="22c4bd496b138c33" providerId="LiveId" clId="{3E329A4A-6B20-4E56-A620-A19F274D9473}" dt="2023-07-12T06:11:08.904" v="114" actId="2696"/>
        <pc:sldMkLst>
          <pc:docMk/>
          <pc:sldMk cId="2886474736" sldId="284"/>
        </pc:sldMkLst>
      </pc:sldChg>
      <pc:sldChg chg="del">
        <pc:chgData name="deepika sekar" userId="22c4bd496b138c33" providerId="LiveId" clId="{3E329A4A-6B20-4E56-A620-A19F274D9473}" dt="2023-07-12T06:11:22.539" v="115" actId="2696"/>
        <pc:sldMkLst>
          <pc:docMk/>
          <pc:sldMk cId="2011930182" sldId="285"/>
        </pc:sldMkLst>
      </pc:sldChg>
      <pc:sldChg chg="del">
        <pc:chgData name="deepika sekar" userId="22c4bd496b138c33" providerId="LiveId" clId="{3E329A4A-6B20-4E56-A620-A19F274D9473}" dt="2023-07-12T06:11:32.604" v="116" actId="2696"/>
        <pc:sldMkLst>
          <pc:docMk/>
          <pc:sldMk cId="2452269796" sldId="287"/>
        </pc:sldMkLst>
      </pc:sldChg>
      <pc:sldChg chg="del">
        <pc:chgData name="deepika sekar" userId="22c4bd496b138c33" providerId="LiveId" clId="{3E329A4A-6B20-4E56-A620-A19F274D9473}" dt="2023-07-12T06:11:37.044" v="117" actId="2696"/>
        <pc:sldMkLst>
          <pc:docMk/>
          <pc:sldMk cId="1600494506" sldId="288"/>
        </pc:sldMkLst>
      </pc:sldChg>
      <pc:sldChg chg="del">
        <pc:chgData name="deepika sekar" userId="22c4bd496b138c33" providerId="LiveId" clId="{3E329A4A-6B20-4E56-A620-A19F274D9473}" dt="2023-07-12T06:11:40.604" v="118" actId="2696"/>
        <pc:sldMkLst>
          <pc:docMk/>
          <pc:sldMk cId="2502887943" sldId="289"/>
        </pc:sldMkLst>
      </pc:sldChg>
      <pc:sldChg chg="del">
        <pc:chgData name="deepika sekar" userId="22c4bd496b138c33" providerId="LiveId" clId="{3E329A4A-6B20-4E56-A620-A19F274D9473}" dt="2023-07-12T06:12:03.269" v="119" actId="2696"/>
        <pc:sldMkLst>
          <pc:docMk/>
          <pc:sldMk cId="3170280394" sldId="290"/>
        </pc:sldMkLst>
      </pc:sldChg>
      <pc:sldChg chg="del">
        <pc:chgData name="deepika sekar" userId="22c4bd496b138c33" providerId="LiveId" clId="{3E329A4A-6B20-4E56-A620-A19F274D9473}" dt="2023-07-12T06:12:06.427" v="120" actId="2696"/>
        <pc:sldMkLst>
          <pc:docMk/>
          <pc:sldMk cId="249904479" sldId="291"/>
        </pc:sldMkLst>
      </pc:sldChg>
      <pc:sldChg chg="del">
        <pc:chgData name="deepika sekar" userId="22c4bd496b138c33" providerId="LiveId" clId="{3E329A4A-6B20-4E56-A620-A19F274D9473}" dt="2023-07-12T07:56:19.603" v="903" actId="2696"/>
        <pc:sldMkLst>
          <pc:docMk/>
          <pc:sldMk cId="94818171" sldId="292"/>
        </pc:sldMkLst>
      </pc:sldChg>
      <pc:sldChg chg="delSp modSp mod">
        <pc:chgData name="deepika sekar" userId="22c4bd496b138c33" providerId="LiveId" clId="{3E329A4A-6B20-4E56-A620-A19F274D9473}" dt="2023-07-12T08:02:18.902" v="1054" actId="21"/>
        <pc:sldMkLst>
          <pc:docMk/>
          <pc:sldMk cId="1003962426" sldId="293"/>
        </pc:sldMkLst>
        <pc:spChg chg="mod">
          <ac:chgData name="deepika sekar" userId="22c4bd496b138c33" providerId="LiveId" clId="{3E329A4A-6B20-4E56-A620-A19F274D9473}" dt="2023-07-12T07:56:42.788" v="907" actId="14100"/>
          <ac:spMkLst>
            <pc:docMk/>
            <pc:sldMk cId="1003962426" sldId="293"/>
            <ac:spMk id="2" creationId="{800AB426-5B7C-607E-D413-5D2C9495CC0A}"/>
          </ac:spMkLst>
        </pc:spChg>
        <pc:spChg chg="del mod">
          <ac:chgData name="deepika sekar" userId="22c4bd496b138c33" providerId="LiveId" clId="{3E329A4A-6B20-4E56-A620-A19F274D9473}" dt="2023-07-12T08:02:18.902" v="1054" actId="21"/>
          <ac:spMkLst>
            <pc:docMk/>
            <pc:sldMk cId="1003962426" sldId="293"/>
            <ac:spMk id="3" creationId="{B787DFD8-D262-D485-B1F2-817C5A0928C5}"/>
          </ac:spMkLst>
        </pc:spChg>
      </pc:sldChg>
      <pc:sldChg chg="addSp delSp modSp add mod">
        <pc:chgData name="deepika sekar" userId="22c4bd496b138c33" providerId="LiveId" clId="{3E329A4A-6B20-4E56-A620-A19F274D9473}" dt="2023-07-12T08:01:12.113" v="1045" actId="21"/>
        <pc:sldMkLst>
          <pc:docMk/>
          <pc:sldMk cId="2297334105" sldId="294"/>
        </pc:sldMkLst>
        <pc:spChg chg="mod">
          <ac:chgData name="deepika sekar" userId="22c4bd496b138c33" providerId="LiveId" clId="{3E329A4A-6B20-4E56-A620-A19F274D9473}" dt="2023-07-12T07:19:36.541" v="869" actId="1076"/>
          <ac:spMkLst>
            <pc:docMk/>
            <pc:sldMk cId="2297334105" sldId="294"/>
            <ac:spMk id="2" creationId="{4A940BC6-9DA0-FB4D-8879-DC8B3958C07C}"/>
          </ac:spMkLst>
        </pc:spChg>
        <pc:spChg chg="mod">
          <ac:chgData name="deepika sekar" userId="22c4bd496b138c33" providerId="LiveId" clId="{3E329A4A-6B20-4E56-A620-A19F274D9473}" dt="2023-07-12T07:19:57.796" v="873" actId="255"/>
          <ac:spMkLst>
            <pc:docMk/>
            <pc:sldMk cId="2297334105" sldId="294"/>
            <ac:spMk id="3" creationId="{1E0B8C4B-3A3C-9FD1-59FB-1666C1F09376}"/>
          </ac:spMkLst>
        </pc:spChg>
        <pc:spChg chg="add del mod">
          <ac:chgData name="deepika sekar" userId="22c4bd496b138c33" providerId="LiveId" clId="{3E329A4A-6B20-4E56-A620-A19F274D9473}" dt="2023-07-12T06:21:52.471" v="172"/>
          <ac:spMkLst>
            <pc:docMk/>
            <pc:sldMk cId="2297334105" sldId="294"/>
            <ac:spMk id="5" creationId="{D69CBA12-1B67-882C-E66E-0FB79A1F9579}"/>
          </ac:spMkLst>
        </pc:spChg>
        <pc:spChg chg="add del">
          <ac:chgData name="deepika sekar" userId="22c4bd496b138c33" providerId="LiveId" clId="{3E329A4A-6B20-4E56-A620-A19F274D9473}" dt="2023-07-12T06:22:45.052" v="182" actId="478"/>
          <ac:spMkLst>
            <pc:docMk/>
            <pc:sldMk cId="2297334105" sldId="294"/>
            <ac:spMk id="7" creationId="{E2FF23FF-6E12-7EFB-5C15-222569442E95}"/>
          </ac:spMkLst>
        </pc:spChg>
        <pc:spChg chg="add del">
          <ac:chgData name="deepika sekar" userId="22c4bd496b138c33" providerId="LiveId" clId="{3E329A4A-6B20-4E56-A620-A19F274D9473}" dt="2023-07-12T06:22:40.319" v="181" actId="478"/>
          <ac:spMkLst>
            <pc:docMk/>
            <pc:sldMk cId="2297334105" sldId="294"/>
            <ac:spMk id="9" creationId="{1AB71DC1-A4EB-4C94-9EFB-CA926895F188}"/>
          </ac:spMkLst>
        </pc:spChg>
        <pc:spChg chg="add del">
          <ac:chgData name="deepika sekar" userId="22c4bd496b138c33" providerId="LiveId" clId="{3E329A4A-6B20-4E56-A620-A19F274D9473}" dt="2023-07-12T06:22:59.215" v="184" actId="478"/>
          <ac:spMkLst>
            <pc:docMk/>
            <pc:sldMk cId="2297334105" sldId="294"/>
            <ac:spMk id="11" creationId="{E78BDE97-3F21-78C5-0FF9-F76AF97981FD}"/>
          </ac:spMkLst>
        </pc:spChg>
        <pc:spChg chg="del mod">
          <ac:chgData name="deepika sekar" userId="22c4bd496b138c33" providerId="LiveId" clId="{3E329A4A-6B20-4E56-A620-A19F274D9473}" dt="2023-07-12T08:01:12.113" v="1045" actId="21"/>
          <ac:spMkLst>
            <pc:docMk/>
            <pc:sldMk cId="2297334105" sldId="294"/>
            <ac:spMk id="14" creationId="{03571BF2-FCCE-E7A0-736D-9168D2BBFF63}"/>
          </ac:spMkLst>
        </pc:spChg>
      </pc:sldChg>
      <pc:sldChg chg="delSp modSp new mod">
        <pc:chgData name="deepika sekar" userId="22c4bd496b138c33" providerId="LiveId" clId="{3E329A4A-6B20-4E56-A620-A19F274D9473}" dt="2023-07-12T07:58:42.967" v="969" actId="478"/>
        <pc:sldMkLst>
          <pc:docMk/>
          <pc:sldMk cId="1458914094" sldId="295"/>
        </pc:sldMkLst>
        <pc:spChg chg="mod">
          <ac:chgData name="deepika sekar" userId="22c4bd496b138c33" providerId="LiveId" clId="{3E329A4A-6B20-4E56-A620-A19F274D9473}" dt="2023-07-12T07:20:10.010" v="874" actId="1076"/>
          <ac:spMkLst>
            <pc:docMk/>
            <pc:sldMk cId="1458914094" sldId="295"/>
            <ac:spMk id="2" creationId="{BFD57C64-E9E9-78CD-EE59-1DF13E869F47}"/>
          </ac:spMkLst>
        </pc:spChg>
        <pc:spChg chg="mod">
          <ac:chgData name="deepika sekar" userId="22c4bd496b138c33" providerId="LiveId" clId="{3E329A4A-6B20-4E56-A620-A19F274D9473}" dt="2023-07-12T07:20:29.995" v="878" actId="255"/>
          <ac:spMkLst>
            <pc:docMk/>
            <pc:sldMk cId="1458914094" sldId="295"/>
            <ac:spMk id="3" creationId="{3BDBE341-7618-DDB7-9E75-178E0311757E}"/>
          </ac:spMkLst>
        </pc:spChg>
        <pc:spChg chg="del mod">
          <ac:chgData name="deepika sekar" userId="22c4bd496b138c33" providerId="LiveId" clId="{3E329A4A-6B20-4E56-A620-A19F274D9473}" dt="2023-07-12T07:58:42.967" v="969" actId="478"/>
          <ac:spMkLst>
            <pc:docMk/>
            <pc:sldMk cId="1458914094" sldId="295"/>
            <ac:spMk id="4" creationId="{3CAC3873-CD04-7271-3902-162B00F578B7}"/>
          </ac:spMkLst>
        </pc:spChg>
      </pc:sldChg>
      <pc:sldChg chg="addSp delSp modSp new mod ord">
        <pc:chgData name="deepika sekar" userId="22c4bd496b138c33" providerId="LiveId" clId="{3E329A4A-6B20-4E56-A620-A19F274D9473}" dt="2023-07-12T08:01:46.105" v="1048" actId="21"/>
        <pc:sldMkLst>
          <pc:docMk/>
          <pc:sldMk cId="781834021" sldId="296"/>
        </pc:sldMkLst>
        <pc:spChg chg="mod">
          <ac:chgData name="deepika sekar" userId="22c4bd496b138c33" providerId="LiveId" clId="{3E329A4A-6B20-4E56-A620-A19F274D9473}" dt="2023-07-12T06:28:32.258" v="235" actId="2711"/>
          <ac:spMkLst>
            <pc:docMk/>
            <pc:sldMk cId="781834021" sldId="296"/>
            <ac:spMk id="2" creationId="{C3C03787-B7C2-E7FA-6E05-0B5962C4F77E}"/>
          </ac:spMkLst>
        </pc:spChg>
        <pc:spChg chg="mod">
          <ac:chgData name="deepika sekar" userId="22c4bd496b138c33" providerId="LiveId" clId="{3E329A4A-6B20-4E56-A620-A19F274D9473}" dt="2023-07-12T06:59:19.107" v="661" actId="1076"/>
          <ac:spMkLst>
            <pc:docMk/>
            <pc:sldMk cId="781834021" sldId="296"/>
            <ac:spMk id="3" creationId="{56D84516-CA8A-B780-173E-E980D4343725}"/>
          </ac:spMkLst>
        </pc:spChg>
        <pc:spChg chg="add del mod">
          <ac:chgData name="deepika sekar" userId="22c4bd496b138c33" providerId="LiveId" clId="{3E329A4A-6B20-4E56-A620-A19F274D9473}" dt="2023-07-12T08:01:46.105" v="1048" actId="21"/>
          <ac:spMkLst>
            <pc:docMk/>
            <pc:sldMk cId="781834021" sldId="296"/>
            <ac:spMk id="4" creationId="{AC123363-BA75-124F-EA6C-DA2EDFB0734D}"/>
          </ac:spMkLst>
        </pc:spChg>
        <pc:spChg chg="add mod">
          <ac:chgData name="deepika sekar" userId="22c4bd496b138c33" providerId="LiveId" clId="{3E329A4A-6B20-4E56-A620-A19F274D9473}" dt="2023-07-12T06:59:17.699" v="660" actId="14100"/>
          <ac:spMkLst>
            <pc:docMk/>
            <pc:sldMk cId="781834021" sldId="296"/>
            <ac:spMk id="6" creationId="{7BE28C02-F1C6-57AB-B960-BEB14135EC61}"/>
          </ac:spMkLst>
        </pc:spChg>
      </pc:sldChg>
      <pc:sldChg chg="addSp delSp modSp new mod">
        <pc:chgData name="deepika sekar" userId="22c4bd496b138c33" providerId="LiveId" clId="{3E329A4A-6B20-4E56-A620-A19F274D9473}" dt="2023-07-12T08:01:59.031" v="1050" actId="21"/>
        <pc:sldMkLst>
          <pc:docMk/>
          <pc:sldMk cId="1629176108" sldId="297"/>
        </pc:sldMkLst>
        <pc:spChg chg="mod">
          <ac:chgData name="deepika sekar" userId="22c4bd496b138c33" providerId="LiveId" clId="{3E329A4A-6B20-4E56-A620-A19F274D9473}" dt="2023-07-12T06:40:21.551" v="579" actId="255"/>
          <ac:spMkLst>
            <pc:docMk/>
            <pc:sldMk cId="1629176108" sldId="297"/>
            <ac:spMk id="2" creationId="{17BC710E-12E1-6B9A-2EC8-86E89B25C912}"/>
          </ac:spMkLst>
        </pc:spChg>
        <pc:spChg chg="mod">
          <ac:chgData name="deepika sekar" userId="22c4bd496b138c33" providerId="LiveId" clId="{3E329A4A-6B20-4E56-A620-A19F274D9473}" dt="2023-07-12T06:40:37.269" v="581" actId="255"/>
          <ac:spMkLst>
            <pc:docMk/>
            <pc:sldMk cId="1629176108" sldId="297"/>
            <ac:spMk id="3" creationId="{B4073C6D-6490-A48E-1687-FFB46B9107C2}"/>
          </ac:spMkLst>
        </pc:spChg>
        <pc:spChg chg="add del mod">
          <ac:chgData name="deepika sekar" userId="22c4bd496b138c33" providerId="LiveId" clId="{3E329A4A-6B20-4E56-A620-A19F274D9473}" dt="2023-07-12T08:01:59.031" v="1050" actId="21"/>
          <ac:spMkLst>
            <pc:docMk/>
            <pc:sldMk cId="1629176108" sldId="297"/>
            <ac:spMk id="4" creationId="{B1FBB5CA-FD56-3AB1-EFEF-EE37A1E00E86}"/>
          </ac:spMkLst>
        </pc:spChg>
      </pc:sldChg>
      <pc:sldChg chg="delSp modSp new mod">
        <pc:chgData name="deepika sekar" userId="22c4bd496b138c33" providerId="LiveId" clId="{3E329A4A-6B20-4E56-A620-A19F274D9473}" dt="2023-07-12T08:03:16.901" v="1060" actId="1076"/>
        <pc:sldMkLst>
          <pc:docMk/>
          <pc:sldMk cId="3327332457" sldId="298"/>
        </pc:sldMkLst>
        <pc:spChg chg="mod">
          <ac:chgData name="deepika sekar" userId="22c4bd496b138c33" providerId="LiveId" clId="{3E329A4A-6B20-4E56-A620-A19F274D9473}" dt="2023-07-12T06:44:42.814" v="630" actId="255"/>
          <ac:spMkLst>
            <pc:docMk/>
            <pc:sldMk cId="3327332457" sldId="298"/>
            <ac:spMk id="2" creationId="{29E0B179-BCEA-9D6C-4E81-6E68F606D924}"/>
          </ac:spMkLst>
        </pc:spChg>
        <pc:spChg chg="mod">
          <ac:chgData name="deepika sekar" userId="22c4bd496b138c33" providerId="LiveId" clId="{3E329A4A-6B20-4E56-A620-A19F274D9473}" dt="2023-07-12T08:03:16.901" v="1060" actId="1076"/>
          <ac:spMkLst>
            <pc:docMk/>
            <pc:sldMk cId="3327332457" sldId="298"/>
            <ac:spMk id="3" creationId="{8257D70C-9389-5E92-C156-E007B58EECA2}"/>
          </ac:spMkLst>
        </pc:spChg>
        <pc:spChg chg="del mod">
          <ac:chgData name="deepika sekar" userId="22c4bd496b138c33" providerId="LiveId" clId="{3E329A4A-6B20-4E56-A620-A19F274D9473}" dt="2023-07-12T08:02:07.085" v="1053" actId="21"/>
          <ac:spMkLst>
            <pc:docMk/>
            <pc:sldMk cId="3327332457" sldId="298"/>
            <ac:spMk id="4" creationId="{79311BFC-99B3-53E5-C29D-46B5D62B66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enial-of-service_attack" TargetMode="External"/><Relationship Id="rId2" Type="http://schemas.openxmlformats.org/officeDocument/2006/relationships/hyperlink" Target="https://en.wikipedia.org/wiki/SYN_flood" TargetMode="External"/><Relationship Id="rId1" Type="http://schemas.openxmlformats.org/officeDocument/2006/relationships/slideLayout" Target="../slideLayouts/slideLayout3.xml"/><Relationship Id="rId4" Type="http://schemas.openxmlformats.org/officeDocument/2006/relationships/hyperlink" Target="https://en.wikipedia.org/wiki/Transmission_Control_Protoco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f5.com/glossary/distributed-denial-of-service-ddos-attac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Networking in python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4"/>
            <a:ext cx="4169664" cy="2559574"/>
          </a:xfrm>
        </p:spPr>
        <p:txBody>
          <a:bodyPr/>
          <a:lstStyle/>
          <a:p>
            <a:r>
              <a:rPr lang="en-US" sz="4800" dirty="0"/>
              <a:t>THANK</a:t>
            </a:r>
            <a:r>
              <a:rPr lang="en-US" dirty="0"/>
              <a:t>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23755" y="278425"/>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17061" y="1650959"/>
            <a:ext cx="5693664" cy="4087368"/>
          </a:xfrm>
        </p:spPr>
        <p:txBody>
          <a:bodyPr/>
          <a:lstStyle/>
          <a:p>
            <a:r>
              <a:rPr lang="en-US" b="1" dirty="0">
                <a:effectLst/>
              </a:rPr>
              <a:t>Introduction to Networking in Python</a:t>
            </a:r>
            <a:endParaRPr lang="en-US" b="1" dirty="0"/>
          </a:p>
          <a:p>
            <a:r>
              <a:rPr lang="en-US" b="1" dirty="0">
                <a:effectLst/>
              </a:rPr>
              <a:t>What is Networking?</a:t>
            </a:r>
            <a:endParaRPr lang="en-US" b="1" dirty="0"/>
          </a:p>
          <a:p>
            <a:r>
              <a:rPr lang="en-US" b="1" dirty="0">
                <a:effectLst/>
              </a:rPr>
              <a:t>Python and Networking</a:t>
            </a:r>
          </a:p>
          <a:p>
            <a:r>
              <a:rPr lang="en-US" b="1" dirty="0"/>
              <a:t>What is SYN FLOOD?</a:t>
            </a:r>
          </a:p>
          <a:p>
            <a:r>
              <a:rPr lang="en-US" b="1" dirty="0"/>
              <a:t>How to make SYN Flooding in python?</a:t>
            </a:r>
          </a:p>
          <a:p>
            <a:r>
              <a:rPr lang="en-US" b="1" dirty="0"/>
              <a:t>How does the SYN Flood work?</a:t>
            </a:r>
          </a:p>
          <a:p>
            <a:r>
              <a:rPr lang="en-US" b="1" dirty="0">
                <a:effectLst/>
              </a:rPr>
              <a:t>Conclusion</a:t>
            </a:r>
            <a:endParaRPr lang="en-US" b="1"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27165" y="1409109"/>
            <a:ext cx="6766560" cy="768096"/>
          </a:xfrm>
        </p:spPr>
        <p:txBody>
          <a:bodyPr/>
          <a:lstStyle/>
          <a:p>
            <a:r>
              <a:rPr lang="en-US" sz="2400" i="1" dirty="0">
                <a:latin typeface="Algerian" panose="04020705040A02060702" pitchFamily="82" charset="0"/>
              </a:rPr>
              <a:t>Introduction  to networking in python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48311"/>
            <a:ext cx="6766560" cy="2700528"/>
          </a:xfrm>
        </p:spPr>
        <p:txBody>
          <a:bodyPr/>
          <a:lstStyle/>
          <a:p>
            <a:endParaRPr lang="en-US" b="1" dirty="0"/>
          </a:p>
          <a:p>
            <a:r>
              <a:rPr lang="en-US" sz="1800" b="1" dirty="0">
                <a:solidFill>
                  <a:schemeClr val="bg2">
                    <a:lumMod val="10000"/>
                  </a:schemeClr>
                </a:solidFill>
                <a:effectLst/>
              </a:rPr>
              <a:t>Welcome to the world of networking in Python! In this presentation, we will explore how Python can be used for networking tasks. Networking is an essential part of computer science, and Python provides a powerful and flexible platform for building networked applications.</a:t>
            </a:r>
            <a:endParaRPr lang="en-US" sz="1800" b="1" dirty="0">
              <a:solidFill>
                <a:schemeClr val="bg2">
                  <a:lumMod val="10000"/>
                </a:schemeClr>
              </a:solidFill>
            </a:endParaRPr>
          </a:p>
          <a:p>
            <a:r>
              <a:rPr lang="en-US" sz="1800" b="1" dirty="0">
                <a:solidFill>
                  <a:schemeClr val="bg2">
                    <a:lumMod val="10000"/>
                  </a:schemeClr>
                </a:solidFill>
                <a:effectLst/>
              </a:rPr>
              <a:t>Python's simplicity and ease of use make it an ideal choice for networking tasks. Whether you're building a simple client-server application or a complex distributed system, Python has the tools and libraries you need to get the job done quickly and efficiently.</a:t>
            </a:r>
            <a:endParaRPr lang="en-US" sz="1800" b="1" dirty="0">
              <a:solidFill>
                <a:schemeClr val="bg2">
                  <a:lumMod val="10000"/>
                </a:schemeClr>
              </a:solidFill>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64488" y="1008079"/>
            <a:ext cx="6766560" cy="768096"/>
          </a:xfrm>
        </p:spPr>
        <p:txBody>
          <a:bodyPr/>
          <a:lstStyle/>
          <a:p>
            <a:r>
              <a:rPr lang="en-US" sz="3600" b="1" dirty="0">
                <a:effectLst/>
                <a:latin typeface="Algerian" panose="04020705040A02060702" pitchFamily="82" charset="0"/>
              </a:rPr>
              <a:t>What is Networking?</a:t>
            </a:r>
            <a:br>
              <a:rPr lang="en-US" sz="3600" b="1" dirty="0">
                <a:latin typeface="Algerian" panose="04020705040A02060702" pitchFamily="82" charset="0"/>
              </a:rPr>
            </a:br>
            <a:endParaRPr lang="en-US" sz="3600" i="1" dirty="0">
              <a:latin typeface="Algerian" panose="04020705040A02060702" pitchFamily="82"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04561" y="1872488"/>
            <a:ext cx="6766560" cy="2700528"/>
          </a:xfrm>
        </p:spPr>
        <p:txBody>
          <a:bodyPr/>
          <a:lstStyle/>
          <a:p>
            <a:endParaRPr lang="en-US" b="1" dirty="0"/>
          </a:p>
          <a:p>
            <a:r>
              <a:rPr lang="en-US" sz="2000" b="1" dirty="0">
                <a:solidFill>
                  <a:schemeClr val="tx1">
                    <a:lumMod val="95000"/>
                    <a:lumOff val="5000"/>
                  </a:schemeClr>
                </a:solidFill>
                <a:effectLst/>
              </a:rPr>
              <a:t>Networking is the practice of connecting devices together to share resources and information. In computer science, networking refers to the communication between two or more computer systems. It involves the use of protocols, which are a set of rules that govern the communication between devices.</a:t>
            </a:r>
            <a:endParaRPr lang="en-US" sz="2000" b="1" dirty="0">
              <a:solidFill>
                <a:schemeClr val="tx1">
                  <a:lumMod val="95000"/>
                  <a:lumOff val="5000"/>
                </a:schemeClr>
              </a:solidFill>
            </a:endParaRPr>
          </a:p>
          <a:p>
            <a:r>
              <a:rPr lang="en-US" sz="2000" b="1" dirty="0">
                <a:solidFill>
                  <a:schemeClr val="tx1">
                    <a:lumMod val="95000"/>
                    <a:lumOff val="5000"/>
                  </a:schemeClr>
                </a:solidFill>
                <a:effectLst/>
              </a:rPr>
              <a:t>Networking has become an essential part of modern computing, enabling us to connect with people and resources from all around the world. For example, the internet is a vast network of interconnected devices that allows us to access information and communicate with others instantly. Without networking, we wouldn't be able to send emails, browse websites, or stream videos.</a:t>
            </a:r>
            <a:endParaRPr lang="en-US" sz="2000" b="1" dirty="0">
              <a:solidFill>
                <a:schemeClr val="tx1">
                  <a:lumMod val="95000"/>
                  <a:lumOff val="5000"/>
                </a:schemeClr>
              </a:solidFill>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29733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7C64-E9E9-78CD-EE59-1DF13E869F47}"/>
              </a:ext>
            </a:extLst>
          </p:cNvPr>
          <p:cNvSpPr>
            <a:spLocks noGrp="1"/>
          </p:cNvSpPr>
          <p:nvPr>
            <p:ph type="title"/>
          </p:nvPr>
        </p:nvSpPr>
        <p:spPr>
          <a:xfrm>
            <a:off x="4041648" y="1209040"/>
            <a:ext cx="6766560" cy="768096"/>
          </a:xfrm>
        </p:spPr>
        <p:txBody>
          <a:bodyPr/>
          <a:lstStyle/>
          <a:p>
            <a:r>
              <a:rPr lang="en-US" sz="3200" b="1" dirty="0">
                <a:effectLst/>
                <a:latin typeface="Bahnschrift" panose="020B0502040204020203" pitchFamily="34" charset="0"/>
              </a:rPr>
              <a:t>Python and Networking</a:t>
            </a:r>
            <a:br>
              <a:rPr lang="en-US" b="1" dirty="0"/>
            </a:br>
            <a:endParaRPr lang="en-IN" dirty="0"/>
          </a:p>
        </p:txBody>
      </p:sp>
      <p:sp>
        <p:nvSpPr>
          <p:cNvPr id="3" name="Content Placeholder 2">
            <a:extLst>
              <a:ext uri="{FF2B5EF4-FFF2-40B4-BE49-F238E27FC236}">
                <a16:creationId xmlns:a16="http://schemas.microsoft.com/office/drawing/2014/main" id="{3BDBE341-7618-DDB7-9E75-178E0311757E}"/>
              </a:ext>
            </a:extLst>
          </p:cNvPr>
          <p:cNvSpPr>
            <a:spLocks noGrp="1"/>
          </p:cNvSpPr>
          <p:nvPr>
            <p:ph idx="1"/>
          </p:nvPr>
        </p:nvSpPr>
        <p:spPr>
          <a:xfrm>
            <a:off x="4041648" y="2454656"/>
            <a:ext cx="6766560" cy="2700528"/>
          </a:xfrm>
        </p:spPr>
        <p:txBody>
          <a:bodyPr/>
          <a:lstStyle/>
          <a:p>
            <a:r>
              <a:rPr lang="en-US" sz="2000" dirty="0">
                <a:solidFill>
                  <a:schemeClr val="tx1">
                    <a:lumMod val="95000"/>
                    <a:lumOff val="5000"/>
                  </a:schemeClr>
                </a:solidFill>
                <a:effectLst/>
              </a:rPr>
              <a:t>Python and Networking</a:t>
            </a:r>
            <a:endParaRPr lang="en-US" sz="2000" dirty="0">
              <a:solidFill>
                <a:schemeClr val="tx1">
                  <a:lumMod val="95000"/>
                  <a:lumOff val="5000"/>
                </a:schemeClr>
              </a:solidFill>
            </a:endParaRPr>
          </a:p>
          <a:p>
            <a:r>
              <a:rPr lang="en-US" sz="2000" dirty="0">
                <a:solidFill>
                  <a:schemeClr val="tx1">
                    <a:lumMod val="95000"/>
                    <a:lumOff val="5000"/>
                  </a:schemeClr>
                </a:solidFill>
                <a:effectLst/>
              </a:rPr>
              <a:t>Python is a versatile programming language that can be used for a wide range of tasks, including networking. It offers a number of advantages over other languages when it comes to networking tasks.</a:t>
            </a:r>
            <a:endParaRPr lang="en-US" sz="2000" dirty="0">
              <a:solidFill>
                <a:schemeClr val="tx1">
                  <a:lumMod val="95000"/>
                  <a:lumOff val="5000"/>
                </a:schemeClr>
              </a:solidFill>
            </a:endParaRPr>
          </a:p>
          <a:p>
            <a:r>
              <a:rPr lang="en-US" sz="2000" dirty="0">
                <a:solidFill>
                  <a:schemeClr val="tx1">
                    <a:lumMod val="95000"/>
                    <a:lumOff val="5000"/>
                  </a:schemeClr>
                </a:solidFill>
                <a:effectLst/>
              </a:rPr>
              <a:t>For one, Python has a large and active community of developers who have created a variety of networking libraries and modules. These libraries make it easy to perform common networking tasks, such as sending and receiving data over the internet. Additionally, Python's simple syntax and ease of use make it an ideal choice for beginners who are just getting started with networking.</a:t>
            </a:r>
            <a:endParaRPr lang="en-US" sz="2000" dirty="0">
              <a:solidFill>
                <a:schemeClr val="tx1">
                  <a:lumMod val="95000"/>
                  <a:lumOff val="5000"/>
                </a:schemeClr>
              </a:solidFill>
            </a:endParaRPr>
          </a:p>
          <a:p>
            <a:endParaRPr lang="en-IN" dirty="0"/>
          </a:p>
        </p:txBody>
      </p:sp>
      <p:sp>
        <p:nvSpPr>
          <p:cNvPr id="5" name="Slide Number Placeholder 4">
            <a:extLst>
              <a:ext uri="{FF2B5EF4-FFF2-40B4-BE49-F238E27FC236}">
                <a16:creationId xmlns:a16="http://schemas.microsoft.com/office/drawing/2014/main" id="{293214E1-8750-1BC8-4E56-A6D2BB013647}"/>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45891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710E-12E1-6B9A-2EC8-86E89B25C912}"/>
              </a:ext>
            </a:extLst>
          </p:cNvPr>
          <p:cNvSpPr>
            <a:spLocks noGrp="1"/>
          </p:cNvSpPr>
          <p:nvPr>
            <p:ph type="title"/>
          </p:nvPr>
        </p:nvSpPr>
        <p:spPr>
          <a:xfrm>
            <a:off x="4224528" y="731520"/>
            <a:ext cx="6766560" cy="768096"/>
          </a:xfrm>
        </p:spPr>
        <p:txBody>
          <a:bodyPr/>
          <a:lstStyle/>
          <a:p>
            <a:r>
              <a:rPr lang="en-IN" sz="2800" dirty="0"/>
              <a:t>What is a </a:t>
            </a:r>
            <a:r>
              <a:rPr lang="en-IN" sz="2800" dirty="0" err="1"/>
              <a:t>syn</a:t>
            </a:r>
            <a:r>
              <a:rPr lang="en-IN" sz="2800" dirty="0"/>
              <a:t> flood?</a:t>
            </a:r>
          </a:p>
        </p:txBody>
      </p:sp>
      <p:sp>
        <p:nvSpPr>
          <p:cNvPr id="3" name="Content Placeholder 2">
            <a:extLst>
              <a:ext uri="{FF2B5EF4-FFF2-40B4-BE49-F238E27FC236}">
                <a16:creationId xmlns:a16="http://schemas.microsoft.com/office/drawing/2014/main" id="{B4073C6D-6490-A48E-1687-FFB46B9107C2}"/>
              </a:ext>
            </a:extLst>
          </p:cNvPr>
          <p:cNvSpPr>
            <a:spLocks noGrp="1"/>
          </p:cNvSpPr>
          <p:nvPr>
            <p:ph idx="1"/>
          </p:nvPr>
        </p:nvSpPr>
        <p:spPr>
          <a:xfrm>
            <a:off x="4224528" y="1912776"/>
            <a:ext cx="6766560" cy="4010504"/>
          </a:xfrm>
        </p:spPr>
        <p:txBody>
          <a:bodyPr/>
          <a:lstStyle/>
          <a:p>
            <a:r>
              <a:rPr lang="en-US" sz="2400" b="0" i="0" dirty="0">
                <a:solidFill>
                  <a:srgbClr val="222222"/>
                </a:solidFill>
                <a:effectLst/>
                <a:latin typeface="Proxima"/>
              </a:rPr>
              <a:t>A SYN flood, sometimes known as a half-open attack, is a network-tier attack that bombards a server with connection requests without responding to the corresponding acknowledgements. The large numbers of open TCP connections that result consume the server’s resources to essentially crowd out legitimate traffic, making it impossible to open new legitimate connections and difficult or impossible for the server to function correctly for authorized users who are already connected.</a:t>
            </a:r>
            <a:endParaRPr lang="en-IN" sz="2400" dirty="0"/>
          </a:p>
        </p:txBody>
      </p:sp>
      <p:sp>
        <p:nvSpPr>
          <p:cNvPr id="5" name="Slide Number Placeholder 4">
            <a:extLst>
              <a:ext uri="{FF2B5EF4-FFF2-40B4-BE49-F238E27FC236}">
                <a16:creationId xmlns:a16="http://schemas.microsoft.com/office/drawing/2014/main" id="{F225FA91-3965-E6D4-A2BE-2091E5540AB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62917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787A2E15-0737-E553-4BCE-EC9803936B16}"/>
              </a:ext>
            </a:extLst>
          </p:cNvPr>
          <p:cNvPicPr>
            <a:picLocks noChangeAspect="1"/>
          </p:cNvPicPr>
          <p:nvPr/>
        </p:nvPicPr>
        <p:blipFill>
          <a:blip r:embed="rId2"/>
          <a:stretch>
            <a:fillRect/>
          </a:stretch>
        </p:blipFill>
        <p:spPr>
          <a:xfrm>
            <a:off x="3498980" y="391886"/>
            <a:ext cx="8433940" cy="6008914"/>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787-B7C2-E7FA-6E05-0B5962C4F77E}"/>
              </a:ext>
            </a:extLst>
          </p:cNvPr>
          <p:cNvSpPr>
            <a:spLocks noGrp="1"/>
          </p:cNvSpPr>
          <p:nvPr>
            <p:ph type="title"/>
          </p:nvPr>
        </p:nvSpPr>
        <p:spPr>
          <a:xfrm>
            <a:off x="4224528" y="731520"/>
            <a:ext cx="6766560" cy="602758"/>
          </a:xfrm>
        </p:spPr>
        <p:txBody>
          <a:bodyPr/>
          <a:lstStyle/>
          <a:p>
            <a:r>
              <a:rPr lang="en-IN" sz="2800" dirty="0">
                <a:latin typeface="Arial Black" panose="020B0A04020102020204" pitchFamily="34" charset="0"/>
              </a:rPr>
              <a:t>How to make </a:t>
            </a:r>
            <a:r>
              <a:rPr lang="en-IN" sz="2800" dirty="0" err="1">
                <a:latin typeface="Arial Black" panose="020B0A04020102020204" pitchFamily="34" charset="0"/>
              </a:rPr>
              <a:t>syn</a:t>
            </a:r>
            <a:r>
              <a:rPr lang="en-IN" sz="2800" dirty="0">
                <a:latin typeface="Arial Black" panose="020B0A04020102020204" pitchFamily="34" charset="0"/>
              </a:rPr>
              <a:t> </a:t>
            </a:r>
            <a:r>
              <a:rPr lang="en-IN" sz="2800" dirty="0" err="1">
                <a:latin typeface="Arial Black" panose="020B0A04020102020204" pitchFamily="34" charset="0"/>
              </a:rPr>
              <a:t>floding</a:t>
            </a:r>
            <a:r>
              <a:rPr lang="en-IN" sz="2800" dirty="0">
                <a:latin typeface="Arial Black" panose="020B0A04020102020204" pitchFamily="34" charset="0"/>
              </a:rPr>
              <a:t> in python</a:t>
            </a:r>
            <a:r>
              <a:rPr lang="en-IN" sz="2800" dirty="0"/>
              <a:t>:</a:t>
            </a:r>
          </a:p>
        </p:txBody>
      </p:sp>
      <p:sp>
        <p:nvSpPr>
          <p:cNvPr id="3" name="Content Placeholder 2">
            <a:extLst>
              <a:ext uri="{FF2B5EF4-FFF2-40B4-BE49-F238E27FC236}">
                <a16:creationId xmlns:a16="http://schemas.microsoft.com/office/drawing/2014/main" id="{56D84516-CA8A-B780-173E-E980D4343725}"/>
              </a:ext>
            </a:extLst>
          </p:cNvPr>
          <p:cNvSpPr>
            <a:spLocks noGrp="1"/>
          </p:cNvSpPr>
          <p:nvPr>
            <p:ph idx="1"/>
          </p:nvPr>
        </p:nvSpPr>
        <p:spPr>
          <a:xfrm>
            <a:off x="4224528" y="2043403"/>
            <a:ext cx="6766560" cy="4842588"/>
          </a:xfrm>
        </p:spPr>
        <p:txBody>
          <a:bodyPr/>
          <a:lstStyle/>
          <a:p>
            <a:pPr algn="l"/>
            <a:r>
              <a:rPr lang="en-US" sz="1800" b="0" i="0" dirty="0">
                <a:solidFill>
                  <a:srgbClr val="212529"/>
                </a:solidFill>
                <a:effectLst/>
                <a:latin typeface="helvetica" panose="020B0604020202020204" pitchFamily="34" charset="0"/>
              </a:rPr>
              <a:t>A </a:t>
            </a:r>
            <a:r>
              <a:rPr lang="en-US" sz="1800" b="0" i="0" u="none" strike="noStrike" dirty="0">
                <a:solidFill>
                  <a:srgbClr val="306998"/>
                </a:solidFill>
                <a:effectLst/>
                <a:latin typeface="helvetica" panose="020B0604020202020204" pitchFamily="34" charset="0"/>
                <a:hlinkClick r:id="rId2" tooltip="SYN flood"/>
              </a:rPr>
              <a:t>SYN flood</a:t>
            </a:r>
            <a:r>
              <a:rPr lang="en-US" sz="1800" b="0" i="0" dirty="0">
                <a:solidFill>
                  <a:srgbClr val="212529"/>
                </a:solidFill>
                <a:effectLst/>
                <a:latin typeface="helvetica" panose="020B0604020202020204" pitchFamily="34" charset="0"/>
              </a:rPr>
              <a:t> attack is a common form of a </a:t>
            </a:r>
            <a:r>
              <a:rPr lang="en-US" sz="1800" b="0" i="0" u="none" strike="noStrike" dirty="0">
                <a:solidFill>
                  <a:srgbClr val="306998"/>
                </a:solidFill>
                <a:effectLst/>
                <a:latin typeface="helvetica" panose="020B0604020202020204" pitchFamily="34" charset="0"/>
                <a:hlinkClick r:id="rId3" tooltip="Denial-of-service attack"/>
              </a:rPr>
              <a:t>denial of service attack</a:t>
            </a:r>
            <a:r>
              <a:rPr lang="en-US" sz="1800" b="0" i="0" dirty="0">
                <a:solidFill>
                  <a:srgbClr val="212529"/>
                </a:solidFill>
                <a:effectLst/>
                <a:latin typeface="helvetica" panose="020B0604020202020204" pitchFamily="34" charset="0"/>
              </a:rPr>
              <a:t> in which an attacker sends a sequence of SYN requests to the target system (can be a router, firewall, Intrusion Prevention Systems (IPS), etc.) in order to consume its resources, preventing legitimate clients from establishing a regular connection.</a:t>
            </a:r>
            <a:endParaRPr lang="en-US" b="0" i="0" dirty="0">
              <a:solidFill>
                <a:srgbClr val="212529"/>
              </a:solidFill>
              <a:effectLst/>
              <a:latin typeface="Montserrat" panose="00000500000000000000" pitchFamily="2" charset="0"/>
            </a:endParaRPr>
          </a:p>
          <a:p>
            <a:pPr algn="l"/>
            <a:r>
              <a:rPr lang="en-US" sz="1800" b="0" i="0" dirty="0">
                <a:solidFill>
                  <a:srgbClr val="212529"/>
                </a:solidFill>
                <a:effectLst/>
                <a:latin typeface="helvetica" panose="020B0604020202020204" pitchFamily="34" charset="0"/>
              </a:rPr>
              <a:t>TCP SYN flood exploits the first part of the TCP three-way handshake, and since every connection using the TCP protocol requires it, this attack proves to be dangerous and can take down several network components.</a:t>
            </a:r>
            <a:endParaRPr lang="en-US" b="0" i="0" dirty="0">
              <a:solidFill>
                <a:srgbClr val="212529"/>
              </a:solidFill>
              <a:effectLst/>
              <a:latin typeface="Montserrat" panose="00000500000000000000" pitchFamily="2" charset="0"/>
            </a:endParaRPr>
          </a:p>
          <a:p>
            <a:pPr algn="l"/>
            <a:r>
              <a:rPr lang="en-US" b="0" i="0" dirty="0">
                <a:solidFill>
                  <a:srgbClr val="212529"/>
                </a:solidFill>
                <a:effectLst/>
                <a:latin typeface="Inter"/>
              </a:rPr>
              <a:t>To understand SYN flood, we first need to talk about the </a:t>
            </a:r>
            <a:r>
              <a:rPr lang="en-US" b="0" i="0" u="none" strike="noStrike" dirty="0">
                <a:solidFill>
                  <a:srgbClr val="306998"/>
                </a:solidFill>
                <a:effectLst/>
                <a:latin typeface="Inter"/>
                <a:hlinkClick r:id="rId4" tooltip="Transmission Control Protocol"/>
              </a:rPr>
              <a:t>TCP</a:t>
            </a:r>
            <a:r>
              <a:rPr lang="en-US" b="0" i="0" dirty="0">
                <a:solidFill>
                  <a:srgbClr val="212529"/>
                </a:solidFill>
                <a:effectLst/>
                <a:latin typeface="Inter"/>
              </a:rPr>
              <a:t> three-way handshake:</a:t>
            </a:r>
          </a:p>
          <a:p>
            <a:pPr lvl="1"/>
            <a:r>
              <a:rPr lang="en-US" b="0" i="0" dirty="0">
                <a:solidFill>
                  <a:srgbClr val="212529"/>
                </a:solidFill>
                <a:effectLst/>
                <a:latin typeface="Inter"/>
              </a:rPr>
              <a:t> The client requests a connection by sending a </a:t>
            </a:r>
            <a:r>
              <a:rPr lang="en-US" b="0" i="0" dirty="0">
                <a:solidFill>
                  <a:srgbClr val="FF0000"/>
                </a:solidFill>
                <a:effectLst/>
                <a:latin typeface="Inter"/>
              </a:rPr>
              <a:t>SYN</a:t>
            </a:r>
            <a:r>
              <a:rPr lang="en-US" b="0" i="0" dirty="0">
                <a:solidFill>
                  <a:srgbClr val="212529"/>
                </a:solidFill>
                <a:effectLst/>
                <a:latin typeface="Inter"/>
              </a:rPr>
              <a:t> message to the server.</a:t>
            </a:r>
            <a:endParaRPr lang="en-US" b="0" i="0" dirty="0">
              <a:solidFill>
                <a:srgbClr val="212529"/>
              </a:solidFill>
              <a:effectLst/>
              <a:latin typeface="Montserrat" panose="00000500000000000000" pitchFamily="2" charset="0"/>
            </a:endParaRPr>
          </a:p>
          <a:p>
            <a:pPr lvl="1"/>
            <a:r>
              <a:rPr lang="en-US" b="0" i="0" dirty="0">
                <a:solidFill>
                  <a:srgbClr val="212529"/>
                </a:solidFill>
                <a:effectLst/>
                <a:latin typeface="Inter"/>
              </a:rPr>
              <a:t>The server responds with a </a:t>
            </a:r>
            <a:r>
              <a:rPr lang="en-US" b="0" i="0" dirty="0">
                <a:solidFill>
                  <a:srgbClr val="339966"/>
                </a:solidFill>
                <a:effectLst/>
                <a:latin typeface="Inter"/>
              </a:rPr>
              <a:t>SYN-ACK</a:t>
            </a:r>
            <a:r>
              <a:rPr lang="en-US" b="0" i="0" dirty="0">
                <a:solidFill>
                  <a:srgbClr val="212529"/>
                </a:solidFill>
                <a:effectLst/>
                <a:latin typeface="Inter"/>
              </a:rPr>
              <a:t> message (acknowledges the request).</a:t>
            </a:r>
            <a:endParaRPr lang="en-US" b="0" i="0" dirty="0">
              <a:solidFill>
                <a:srgbClr val="212529"/>
              </a:solidFill>
              <a:effectLst/>
              <a:latin typeface="Montserrat" panose="00000500000000000000" pitchFamily="2" charset="0"/>
            </a:endParaRPr>
          </a:p>
          <a:p>
            <a:pPr lvl="1"/>
            <a:r>
              <a:rPr lang="en-US" b="0" i="0" dirty="0">
                <a:solidFill>
                  <a:srgbClr val="212529"/>
                </a:solidFill>
                <a:effectLst/>
                <a:latin typeface="Inter"/>
              </a:rPr>
              <a:t>The client responds back with an </a:t>
            </a:r>
            <a:r>
              <a:rPr lang="en-US" b="0" i="0" dirty="0">
                <a:solidFill>
                  <a:srgbClr val="00CCFF"/>
                </a:solidFill>
                <a:effectLst/>
                <a:latin typeface="Inter"/>
              </a:rPr>
              <a:t>ACK</a:t>
            </a:r>
            <a:r>
              <a:rPr lang="en-US" b="0" i="0" dirty="0">
                <a:solidFill>
                  <a:srgbClr val="212529"/>
                </a:solidFill>
                <a:effectLst/>
                <a:latin typeface="Inter"/>
              </a:rPr>
              <a:t>, and then the connection is started.</a:t>
            </a:r>
            <a:endParaRPr lang="en-US" b="0" i="0" dirty="0">
              <a:solidFill>
                <a:srgbClr val="212529"/>
              </a:solidFill>
              <a:effectLst/>
              <a:latin typeface="Montserrat" panose="00000500000000000000" pitchFamily="2" charset="0"/>
            </a:endParaRPr>
          </a:p>
          <a:p>
            <a:pPr algn="l"/>
            <a:endParaRPr lang="en-IN" dirty="0"/>
          </a:p>
        </p:txBody>
      </p:sp>
      <p:sp>
        <p:nvSpPr>
          <p:cNvPr id="4" name="Footer Placeholder 3">
            <a:extLst>
              <a:ext uri="{FF2B5EF4-FFF2-40B4-BE49-F238E27FC236}">
                <a16:creationId xmlns:a16="http://schemas.microsoft.com/office/drawing/2014/main" id="{AC123363-BA75-124F-EA6C-DA2EDFB073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52A191-C4B9-C1D1-D0DF-2AEC151EA7D2}"/>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Arrow: Left 5">
            <a:extLst>
              <a:ext uri="{FF2B5EF4-FFF2-40B4-BE49-F238E27FC236}">
                <a16:creationId xmlns:a16="http://schemas.microsoft.com/office/drawing/2014/main" id="{7BE28C02-F1C6-57AB-B960-BEB14135EC61}"/>
              </a:ext>
            </a:extLst>
          </p:cNvPr>
          <p:cNvSpPr/>
          <p:nvPr/>
        </p:nvSpPr>
        <p:spPr>
          <a:xfrm>
            <a:off x="4655976" y="5318449"/>
            <a:ext cx="65314"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183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B179-BCEA-9D6C-4E81-6E68F606D924}"/>
              </a:ext>
            </a:extLst>
          </p:cNvPr>
          <p:cNvSpPr>
            <a:spLocks noGrp="1"/>
          </p:cNvSpPr>
          <p:nvPr>
            <p:ph type="title"/>
          </p:nvPr>
        </p:nvSpPr>
        <p:spPr>
          <a:xfrm>
            <a:off x="4112560" y="731520"/>
            <a:ext cx="6766560" cy="768096"/>
          </a:xfrm>
        </p:spPr>
        <p:txBody>
          <a:bodyPr/>
          <a:lstStyle/>
          <a:p>
            <a:r>
              <a:rPr lang="en-IN" sz="3200" dirty="0"/>
              <a:t>How does </a:t>
            </a:r>
            <a:r>
              <a:rPr lang="en-IN" sz="3200" dirty="0" err="1"/>
              <a:t>syn</a:t>
            </a:r>
            <a:r>
              <a:rPr lang="en-IN" sz="3200" dirty="0"/>
              <a:t> flooding work?</a:t>
            </a:r>
          </a:p>
        </p:txBody>
      </p:sp>
      <p:sp>
        <p:nvSpPr>
          <p:cNvPr id="3" name="Content Placeholder 2">
            <a:extLst>
              <a:ext uri="{FF2B5EF4-FFF2-40B4-BE49-F238E27FC236}">
                <a16:creationId xmlns:a16="http://schemas.microsoft.com/office/drawing/2014/main" id="{8257D70C-9389-5E92-C156-E007B58EECA2}"/>
              </a:ext>
            </a:extLst>
          </p:cNvPr>
          <p:cNvSpPr>
            <a:spLocks noGrp="1"/>
          </p:cNvSpPr>
          <p:nvPr>
            <p:ph idx="1"/>
          </p:nvPr>
        </p:nvSpPr>
        <p:spPr>
          <a:xfrm>
            <a:off x="4178808" y="1849079"/>
            <a:ext cx="6766560" cy="4322064"/>
          </a:xfrm>
        </p:spPr>
        <p:txBody>
          <a:bodyPr/>
          <a:lstStyle/>
          <a:p>
            <a:pPr algn="l"/>
            <a:endParaRPr lang="en-US" b="0" i="0" dirty="0">
              <a:solidFill>
                <a:srgbClr val="222222"/>
              </a:solidFill>
              <a:effectLst/>
              <a:latin typeface="Proxima"/>
            </a:endParaRPr>
          </a:p>
          <a:p>
            <a:pPr algn="l"/>
            <a:r>
              <a:rPr lang="en-US" sz="1800" b="1" i="0" dirty="0">
                <a:solidFill>
                  <a:srgbClr val="222222"/>
                </a:solidFill>
                <a:effectLst/>
                <a:latin typeface="Proxima"/>
              </a:rPr>
              <a:t>Every client-server conversation begins with a standardized three-way handshake. The client sends a SYN packet, the server responds with a SYN-ACK, and the TCP connection is established. In a SYN flood attack, the client sends overwhelming numbers of SYN requests and intentionally never responds to the server’s SYN-ACK messages.</a:t>
            </a:r>
          </a:p>
          <a:p>
            <a:pPr algn="l"/>
            <a:r>
              <a:rPr lang="en-US" sz="1800" b="1" i="0" dirty="0">
                <a:solidFill>
                  <a:srgbClr val="222222"/>
                </a:solidFill>
                <a:effectLst/>
                <a:latin typeface="Proxima"/>
              </a:rPr>
              <a:t>This leaves the server with open connections awaiting further communication from the client. Each is tracked in the server’s TCP connection table, eventually filling the table and blocking any more connection attempts from any source. Loss of business continuity and data access result.</a:t>
            </a:r>
          </a:p>
          <a:p>
            <a:pPr algn="l"/>
            <a:r>
              <a:rPr lang="en-US" sz="1800" b="1" i="0" dirty="0">
                <a:solidFill>
                  <a:srgbClr val="222222"/>
                </a:solidFill>
                <a:effectLst/>
                <a:latin typeface="Proxima"/>
              </a:rPr>
              <a:t>SYN floods are frequently performed by bots connecting from spoofed IP addresses to make attack it harder to identify and mitigate the attack. Botnets can launch SYN floods as </a:t>
            </a:r>
            <a:r>
              <a:rPr lang="en-US" sz="1800" b="1" i="0" u="sng" dirty="0">
                <a:solidFill>
                  <a:srgbClr val="222222"/>
                </a:solidFill>
                <a:effectLst/>
                <a:latin typeface="Proxima"/>
                <a:hlinkClick r:id="rId2"/>
              </a:rPr>
              <a:t>distributed denial-of-service (DDoS) attacks</a:t>
            </a:r>
            <a:r>
              <a:rPr lang="en-US" sz="1800" b="1" i="0" dirty="0">
                <a:solidFill>
                  <a:srgbClr val="222222"/>
                </a:solidFill>
                <a:effectLst/>
                <a:latin typeface="Proxima"/>
              </a:rPr>
              <a:t>.</a:t>
            </a:r>
          </a:p>
          <a:p>
            <a:endParaRPr lang="en-IN" dirty="0"/>
          </a:p>
        </p:txBody>
      </p:sp>
      <p:sp>
        <p:nvSpPr>
          <p:cNvPr id="5" name="Slide Number Placeholder 4">
            <a:extLst>
              <a:ext uri="{FF2B5EF4-FFF2-40B4-BE49-F238E27FC236}">
                <a16:creationId xmlns:a16="http://schemas.microsoft.com/office/drawing/2014/main" id="{B58BCF5A-AD1C-7418-F413-6768F33DA4D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32733245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{A2E9F547-1955-44D2-9BFB-D451F833BCE4}tf78438558_win32</Template>
  <TotalTime>104</TotalTime>
  <Words>767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Arial Black</vt:lpstr>
      <vt:lpstr>Bahnschrift</vt:lpstr>
      <vt:lpstr>helvetica</vt:lpstr>
      <vt:lpstr>Inter</vt:lpstr>
      <vt:lpstr>Montserrat</vt:lpstr>
      <vt:lpstr>Proxima</vt:lpstr>
      <vt:lpstr>Sabon Next LT</vt:lpstr>
      <vt:lpstr>Office Theme</vt:lpstr>
      <vt:lpstr>Networking in python</vt:lpstr>
      <vt:lpstr>AGENDA</vt:lpstr>
      <vt:lpstr>Introduction  to networking in python</vt:lpstr>
      <vt:lpstr>What is Networking? </vt:lpstr>
      <vt:lpstr>Python and Networking </vt:lpstr>
      <vt:lpstr>What is a syn flood?</vt:lpstr>
      <vt:lpstr>PowerPoint Presentation</vt:lpstr>
      <vt:lpstr>How to make syn floding in python:</vt:lpstr>
      <vt:lpstr>How does syn flooding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in python</dc:title>
  <dc:subject/>
  <dc:creator>deepika sekar</dc:creator>
  <cp:lastModifiedBy>deepika sekar</cp:lastModifiedBy>
  <cp:revision>1</cp:revision>
  <dcterms:created xsi:type="dcterms:W3CDTF">2023-07-12T06:05:07Z</dcterms:created>
  <dcterms:modified xsi:type="dcterms:W3CDTF">2023-07-12T08:03:18Z</dcterms:modified>
</cp:coreProperties>
</file>