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0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EC7707-988C-4C9E-B84A-9086DF1095B9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D6D459A-1E3D-46DA-8AD4-2C412A7F4CD6}">
      <dgm:prSet phldrT="[Texto]"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2000" dirty="0"/>
            <a:t>Network Coding Module</a:t>
          </a:r>
        </a:p>
      </dgm:t>
    </dgm:pt>
    <dgm:pt modelId="{71770DD5-365C-4599-8C66-77715EEC1BAA}" type="parTrans" cxnId="{BEBA19A8-6690-42A1-818A-55792A1B27F0}">
      <dgm:prSet/>
      <dgm:spPr/>
      <dgm:t>
        <a:bodyPr/>
        <a:lstStyle/>
        <a:p>
          <a:endParaRPr lang="en-GB"/>
        </a:p>
      </dgm:t>
    </dgm:pt>
    <dgm:pt modelId="{5A046299-D3B8-4C02-914B-17C508F8A18C}" type="sibTrans" cxnId="{BEBA19A8-6690-42A1-818A-55792A1B27F0}">
      <dgm:prSet/>
      <dgm:spPr/>
      <dgm:t>
        <a:bodyPr/>
        <a:lstStyle/>
        <a:p>
          <a:endParaRPr lang="en-GB"/>
        </a:p>
      </dgm:t>
    </dgm:pt>
    <dgm:pt modelId="{DEE4972F-F539-4686-A334-B3EFB5C401D5}">
      <dgm:prSet phldrT="[Texto]"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1700" dirty="0"/>
            <a:t>Recoding submodule</a:t>
          </a:r>
        </a:p>
      </dgm:t>
    </dgm:pt>
    <dgm:pt modelId="{0BC4F143-9ECC-41B1-A07A-74CFAE68C7E7}" type="parTrans" cxnId="{76125BAE-7686-45E3-A47C-A091DEC14DC3}">
      <dgm:prSet/>
      <dgm:spPr/>
      <dgm:t>
        <a:bodyPr/>
        <a:lstStyle/>
        <a:p>
          <a:endParaRPr lang="en-GB"/>
        </a:p>
      </dgm:t>
    </dgm:pt>
    <dgm:pt modelId="{F8315F64-6249-44E5-9FBE-AC3A44DFC175}" type="sibTrans" cxnId="{76125BAE-7686-45E3-A47C-A091DEC14DC3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BFF1B1AC-4CF1-4243-8CEC-85D2C53471B3}">
      <dgm:prSet phldrT="[Texto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dirty="0"/>
            <a:t>Coding Submodule</a:t>
          </a:r>
        </a:p>
      </dgm:t>
    </dgm:pt>
    <dgm:pt modelId="{64D72D0E-3545-4832-9705-D8D0E45590F6}" type="parTrans" cxnId="{F6BB2FA2-E46B-4727-B6AC-7C243BC43E0C}">
      <dgm:prSet/>
      <dgm:spPr/>
      <dgm:t>
        <a:bodyPr/>
        <a:lstStyle/>
        <a:p>
          <a:endParaRPr lang="en-GB"/>
        </a:p>
      </dgm:t>
    </dgm:pt>
    <dgm:pt modelId="{C7E66E3E-473B-453F-AF76-35ED62A4B78E}" type="sibTrans" cxnId="{F6BB2FA2-E46B-4727-B6AC-7C243BC43E0C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EDD2FCD7-4D48-44F5-8009-B8904EE0C404}">
      <dgm:prSet phldrT="[Texto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dirty="0"/>
            <a:t>Decoding Module</a:t>
          </a:r>
        </a:p>
      </dgm:t>
    </dgm:pt>
    <dgm:pt modelId="{7D997FB0-65F6-4378-AEBA-D3BCD0DF47D3}" type="parTrans" cxnId="{62B34AAB-DF74-468A-8954-393B9D7F0532}">
      <dgm:prSet/>
      <dgm:spPr/>
      <dgm:t>
        <a:bodyPr/>
        <a:lstStyle/>
        <a:p>
          <a:endParaRPr lang="en-GB"/>
        </a:p>
      </dgm:t>
    </dgm:pt>
    <dgm:pt modelId="{2B922E2C-E423-4011-A937-101BC28BEA7A}" type="sibTrans" cxnId="{62B34AAB-DF74-468A-8954-393B9D7F0532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69C9E4D5-3123-4CA9-8F5E-B88DF6F45F49}" type="pres">
      <dgm:prSet presAssocID="{B2EC7707-988C-4C9E-B84A-9086DF1095B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F08D026-CD8D-48C1-B7D5-DB95CC4FAC63}" type="pres">
      <dgm:prSet presAssocID="{1D6D459A-1E3D-46DA-8AD4-2C412A7F4CD6}" presName="centerShape" presStyleLbl="node0" presStyleIdx="0" presStyleCnt="1"/>
      <dgm:spPr/>
    </dgm:pt>
    <dgm:pt modelId="{9D7528A3-451E-4AA7-937C-F1EE94B3E1CB}" type="pres">
      <dgm:prSet presAssocID="{DEE4972F-F539-4686-A334-B3EFB5C401D5}" presName="node" presStyleLbl="node1" presStyleIdx="0" presStyleCnt="3" custScaleX="125515" custScaleY="112291">
        <dgm:presLayoutVars>
          <dgm:bulletEnabled val="1"/>
        </dgm:presLayoutVars>
      </dgm:prSet>
      <dgm:spPr/>
    </dgm:pt>
    <dgm:pt modelId="{BC98E3BF-BFD8-49A7-88D3-FC91C2D2E0E9}" type="pres">
      <dgm:prSet presAssocID="{DEE4972F-F539-4686-A334-B3EFB5C401D5}" presName="dummy" presStyleCnt="0"/>
      <dgm:spPr/>
    </dgm:pt>
    <dgm:pt modelId="{88342B3C-F0DE-4F8E-B1C1-EB6967ADCDDB}" type="pres">
      <dgm:prSet presAssocID="{F8315F64-6249-44E5-9FBE-AC3A44DFC175}" presName="sibTrans" presStyleLbl="sibTrans2D1" presStyleIdx="0" presStyleCnt="3"/>
      <dgm:spPr/>
    </dgm:pt>
    <dgm:pt modelId="{EFFB76CB-2E33-4F80-AB62-B6556D89ED8B}" type="pres">
      <dgm:prSet presAssocID="{BFF1B1AC-4CF1-4243-8CEC-85D2C53471B3}" presName="node" presStyleLbl="node1" presStyleIdx="1" presStyleCnt="3" custScaleX="125515" custScaleY="112291">
        <dgm:presLayoutVars>
          <dgm:bulletEnabled val="1"/>
        </dgm:presLayoutVars>
      </dgm:prSet>
      <dgm:spPr/>
    </dgm:pt>
    <dgm:pt modelId="{D18E4ECF-B1F1-4F30-9ABF-35AA9073E617}" type="pres">
      <dgm:prSet presAssocID="{BFF1B1AC-4CF1-4243-8CEC-85D2C53471B3}" presName="dummy" presStyleCnt="0"/>
      <dgm:spPr/>
    </dgm:pt>
    <dgm:pt modelId="{E9147838-34B6-4C77-B4A8-8EBC3A79364B}" type="pres">
      <dgm:prSet presAssocID="{C7E66E3E-473B-453F-AF76-35ED62A4B78E}" presName="sibTrans" presStyleLbl="sibTrans2D1" presStyleIdx="1" presStyleCnt="3"/>
      <dgm:spPr/>
    </dgm:pt>
    <dgm:pt modelId="{4483141A-A05F-4AFD-9286-A1344B210FB2}" type="pres">
      <dgm:prSet presAssocID="{EDD2FCD7-4D48-44F5-8009-B8904EE0C404}" presName="node" presStyleLbl="node1" presStyleIdx="2" presStyleCnt="3" custScaleX="125515" custScaleY="112291">
        <dgm:presLayoutVars>
          <dgm:bulletEnabled val="1"/>
        </dgm:presLayoutVars>
      </dgm:prSet>
      <dgm:spPr/>
    </dgm:pt>
    <dgm:pt modelId="{FB4BE392-031D-4C41-8802-882D0F343821}" type="pres">
      <dgm:prSet presAssocID="{EDD2FCD7-4D48-44F5-8009-B8904EE0C404}" presName="dummy" presStyleCnt="0"/>
      <dgm:spPr/>
    </dgm:pt>
    <dgm:pt modelId="{9C976933-F07A-4F16-B6B7-32332C29D7B6}" type="pres">
      <dgm:prSet presAssocID="{2B922E2C-E423-4011-A937-101BC28BEA7A}" presName="sibTrans" presStyleLbl="sibTrans2D1" presStyleIdx="2" presStyleCnt="3"/>
      <dgm:spPr/>
    </dgm:pt>
  </dgm:ptLst>
  <dgm:cxnLst>
    <dgm:cxn modelId="{ECAEE301-6E04-4593-A015-D4BC10C46DCE}" type="presOf" srcId="{C7E66E3E-473B-453F-AF76-35ED62A4B78E}" destId="{E9147838-34B6-4C77-B4A8-8EBC3A79364B}" srcOrd="0" destOrd="0" presId="urn:microsoft.com/office/officeart/2005/8/layout/radial6"/>
    <dgm:cxn modelId="{3C489703-23B7-4758-8892-54D21C1D88D5}" type="presOf" srcId="{EDD2FCD7-4D48-44F5-8009-B8904EE0C404}" destId="{4483141A-A05F-4AFD-9286-A1344B210FB2}" srcOrd="0" destOrd="0" presId="urn:microsoft.com/office/officeart/2005/8/layout/radial6"/>
    <dgm:cxn modelId="{7A61881D-D597-4509-96FB-184F5D7A6058}" type="presOf" srcId="{2B922E2C-E423-4011-A937-101BC28BEA7A}" destId="{9C976933-F07A-4F16-B6B7-32332C29D7B6}" srcOrd="0" destOrd="0" presId="urn:microsoft.com/office/officeart/2005/8/layout/radial6"/>
    <dgm:cxn modelId="{52B6063A-8568-456A-BF7E-53EB745122AB}" type="presOf" srcId="{BFF1B1AC-4CF1-4243-8CEC-85D2C53471B3}" destId="{EFFB76CB-2E33-4F80-AB62-B6556D89ED8B}" srcOrd="0" destOrd="0" presId="urn:microsoft.com/office/officeart/2005/8/layout/radial6"/>
    <dgm:cxn modelId="{A4BE684A-5995-4DCB-805D-EB8F5012F9BE}" type="presOf" srcId="{B2EC7707-988C-4C9E-B84A-9086DF1095B9}" destId="{69C9E4D5-3123-4CA9-8F5E-B88DF6F45F49}" srcOrd="0" destOrd="0" presId="urn:microsoft.com/office/officeart/2005/8/layout/radial6"/>
    <dgm:cxn modelId="{8B01247B-20A9-4D1D-B322-D218B6C90714}" type="presOf" srcId="{DEE4972F-F539-4686-A334-B3EFB5C401D5}" destId="{9D7528A3-451E-4AA7-937C-F1EE94B3E1CB}" srcOrd="0" destOrd="0" presId="urn:microsoft.com/office/officeart/2005/8/layout/radial6"/>
    <dgm:cxn modelId="{F6BB2FA2-E46B-4727-B6AC-7C243BC43E0C}" srcId="{1D6D459A-1E3D-46DA-8AD4-2C412A7F4CD6}" destId="{BFF1B1AC-4CF1-4243-8CEC-85D2C53471B3}" srcOrd="1" destOrd="0" parTransId="{64D72D0E-3545-4832-9705-D8D0E45590F6}" sibTransId="{C7E66E3E-473B-453F-AF76-35ED62A4B78E}"/>
    <dgm:cxn modelId="{BEBA19A8-6690-42A1-818A-55792A1B27F0}" srcId="{B2EC7707-988C-4C9E-B84A-9086DF1095B9}" destId="{1D6D459A-1E3D-46DA-8AD4-2C412A7F4CD6}" srcOrd="0" destOrd="0" parTransId="{71770DD5-365C-4599-8C66-77715EEC1BAA}" sibTransId="{5A046299-D3B8-4C02-914B-17C508F8A18C}"/>
    <dgm:cxn modelId="{62B34AAB-DF74-468A-8954-393B9D7F0532}" srcId="{1D6D459A-1E3D-46DA-8AD4-2C412A7F4CD6}" destId="{EDD2FCD7-4D48-44F5-8009-B8904EE0C404}" srcOrd="2" destOrd="0" parTransId="{7D997FB0-65F6-4378-AEBA-D3BCD0DF47D3}" sibTransId="{2B922E2C-E423-4011-A937-101BC28BEA7A}"/>
    <dgm:cxn modelId="{76125BAE-7686-45E3-A47C-A091DEC14DC3}" srcId="{1D6D459A-1E3D-46DA-8AD4-2C412A7F4CD6}" destId="{DEE4972F-F539-4686-A334-B3EFB5C401D5}" srcOrd="0" destOrd="0" parTransId="{0BC4F143-9ECC-41B1-A07A-74CFAE68C7E7}" sibTransId="{F8315F64-6249-44E5-9FBE-AC3A44DFC175}"/>
    <dgm:cxn modelId="{E1CA5CD5-64B3-4C1D-9B3A-28DA6EA19897}" type="presOf" srcId="{F8315F64-6249-44E5-9FBE-AC3A44DFC175}" destId="{88342B3C-F0DE-4F8E-B1C1-EB6967ADCDDB}" srcOrd="0" destOrd="0" presId="urn:microsoft.com/office/officeart/2005/8/layout/radial6"/>
    <dgm:cxn modelId="{7C1093E4-FED0-4E10-9253-12218E79A954}" type="presOf" srcId="{1D6D459A-1E3D-46DA-8AD4-2C412A7F4CD6}" destId="{0F08D026-CD8D-48C1-B7D5-DB95CC4FAC63}" srcOrd="0" destOrd="0" presId="urn:microsoft.com/office/officeart/2005/8/layout/radial6"/>
    <dgm:cxn modelId="{6125DEC3-D69B-4CF8-A07A-1EE7FA8268AC}" type="presParOf" srcId="{69C9E4D5-3123-4CA9-8F5E-B88DF6F45F49}" destId="{0F08D026-CD8D-48C1-B7D5-DB95CC4FAC63}" srcOrd="0" destOrd="0" presId="urn:microsoft.com/office/officeart/2005/8/layout/radial6"/>
    <dgm:cxn modelId="{660F3427-2F44-4214-A9F4-270117A12A48}" type="presParOf" srcId="{69C9E4D5-3123-4CA9-8F5E-B88DF6F45F49}" destId="{9D7528A3-451E-4AA7-937C-F1EE94B3E1CB}" srcOrd="1" destOrd="0" presId="urn:microsoft.com/office/officeart/2005/8/layout/radial6"/>
    <dgm:cxn modelId="{7CC52FFD-931A-44BD-99D4-35D7AD01B338}" type="presParOf" srcId="{69C9E4D5-3123-4CA9-8F5E-B88DF6F45F49}" destId="{BC98E3BF-BFD8-49A7-88D3-FC91C2D2E0E9}" srcOrd="2" destOrd="0" presId="urn:microsoft.com/office/officeart/2005/8/layout/radial6"/>
    <dgm:cxn modelId="{99073024-0ACF-45A8-9558-5C25F35976CB}" type="presParOf" srcId="{69C9E4D5-3123-4CA9-8F5E-B88DF6F45F49}" destId="{88342B3C-F0DE-4F8E-B1C1-EB6967ADCDDB}" srcOrd="3" destOrd="0" presId="urn:microsoft.com/office/officeart/2005/8/layout/radial6"/>
    <dgm:cxn modelId="{64061BC9-3C20-491F-A931-E4AF88065100}" type="presParOf" srcId="{69C9E4D5-3123-4CA9-8F5E-B88DF6F45F49}" destId="{EFFB76CB-2E33-4F80-AB62-B6556D89ED8B}" srcOrd="4" destOrd="0" presId="urn:microsoft.com/office/officeart/2005/8/layout/radial6"/>
    <dgm:cxn modelId="{A3BA5EEE-6F73-4EFA-9ED9-CBCC8ABFEAB9}" type="presParOf" srcId="{69C9E4D5-3123-4CA9-8F5E-B88DF6F45F49}" destId="{D18E4ECF-B1F1-4F30-9ABF-35AA9073E617}" srcOrd="5" destOrd="0" presId="urn:microsoft.com/office/officeart/2005/8/layout/radial6"/>
    <dgm:cxn modelId="{060D0B87-6F2F-4EAB-AA7D-0C259439D9DB}" type="presParOf" srcId="{69C9E4D5-3123-4CA9-8F5E-B88DF6F45F49}" destId="{E9147838-34B6-4C77-B4A8-8EBC3A79364B}" srcOrd="6" destOrd="0" presId="urn:microsoft.com/office/officeart/2005/8/layout/radial6"/>
    <dgm:cxn modelId="{8A3F5852-F993-4DEA-A26F-F73B8F43E284}" type="presParOf" srcId="{69C9E4D5-3123-4CA9-8F5E-B88DF6F45F49}" destId="{4483141A-A05F-4AFD-9286-A1344B210FB2}" srcOrd="7" destOrd="0" presId="urn:microsoft.com/office/officeart/2005/8/layout/radial6"/>
    <dgm:cxn modelId="{649EB4BD-2569-434F-B2E7-5D2969E0BCAD}" type="presParOf" srcId="{69C9E4D5-3123-4CA9-8F5E-B88DF6F45F49}" destId="{FB4BE392-031D-4C41-8802-882D0F343821}" srcOrd="8" destOrd="0" presId="urn:microsoft.com/office/officeart/2005/8/layout/radial6"/>
    <dgm:cxn modelId="{D7DC2C13-1D3E-445A-9FDE-F86C8DF8B7E8}" type="presParOf" srcId="{69C9E4D5-3123-4CA9-8F5E-B88DF6F45F49}" destId="{9C976933-F07A-4F16-B6B7-32332C29D7B6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EC7707-988C-4C9E-B84A-9086DF1095B9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D6D459A-1E3D-46DA-8AD4-2C412A7F4CD6}">
      <dgm:prSet phldrT="[Texto]"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2000" dirty="0"/>
            <a:t>Network Coding Module</a:t>
          </a:r>
        </a:p>
      </dgm:t>
    </dgm:pt>
    <dgm:pt modelId="{71770DD5-365C-4599-8C66-77715EEC1BAA}" type="parTrans" cxnId="{BEBA19A8-6690-42A1-818A-55792A1B27F0}">
      <dgm:prSet/>
      <dgm:spPr/>
      <dgm:t>
        <a:bodyPr/>
        <a:lstStyle/>
        <a:p>
          <a:endParaRPr lang="en-GB"/>
        </a:p>
      </dgm:t>
    </dgm:pt>
    <dgm:pt modelId="{5A046299-D3B8-4C02-914B-17C508F8A18C}" type="sibTrans" cxnId="{BEBA19A8-6690-42A1-818A-55792A1B27F0}">
      <dgm:prSet/>
      <dgm:spPr/>
      <dgm:t>
        <a:bodyPr/>
        <a:lstStyle/>
        <a:p>
          <a:endParaRPr lang="en-GB"/>
        </a:p>
      </dgm:t>
    </dgm:pt>
    <dgm:pt modelId="{BFF1B1AC-4CF1-4243-8CEC-85D2C53471B3}">
      <dgm:prSet phldrT="[Texto]"/>
      <dgm:spPr>
        <a:solidFill>
          <a:srgbClr val="C00000">
            <a:alpha val="0"/>
          </a:srgbClr>
        </a:solidFill>
        <a:ln>
          <a:noFill/>
        </a:ln>
      </dgm:spPr>
      <dgm:t>
        <a:bodyPr/>
        <a:lstStyle/>
        <a:p>
          <a:endParaRPr lang="en-GB" dirty="0"/>
        </a:p>
      </dgm:t>
    </dgm:pt>
    <dgm:pt modelId="{64D72D0E-3545-4832-9705-D8D0E45590F6}" type="parTrans" cxnId="{F6BB2FA2-E46B-4727-B6AC-7C243BC43E0C}">
      <dgm:prSet/>
      <dgm:spPr/>
      <dgm:t>
        <a:bodyPr/>
        <a:lstStyle/>
        <a:p>
          <a:endParaRPr lang="en-GB"/>
        </a:p>
      </dgm:t>
    </dgm:pt>
    <dgm:pt modelId="{C7E66E3E-473B-453F-AF76-35ED62A4B78E}" type="sibTrans" cxnId="{F6BB2FA2-E46B-4727-B6AC-7C243BC43E0C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EDD2FCD7-4D48-44F5-8009-B8904EE0C404}">
      <dgm:prSet phldrT="[Texto]"/>
      <dgm:spPr>
        <a:solidFill>
          <a:srgbClr val="C00000">
            <a:alpha val="0"/>
          </a:srgbClr>
        </a:solidFill>
        <a:ln>
          <a:noFill/>
        </a:ln>
      </dgm:spPr>
      <dgm:t>
        <a:bodyPr/>
        <a:lstStyle/>
        <a:p>
          <a:endParaRPr lang="en-GB" dirty="0"/>
        </a:p>
      </dgm:t>
    </dgm:pt>
    <dgm:pt modelId="{2B922E2C-E423-4011-A937-101BC28BEA7A}" type="sibTrans" cxnId="{62B34AAB-DF74-468A-8954-393B9D7F0532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7D997FB0-65F6-4378-AEBA-D3BCD0DF47D3}" type="parTrans" cxnId="{62B34AAB-DF74-468A-8954-393B9D7F0532}">
      <dgm:prSet/>
      <dgm:spPr/>
      <dgm:t>
        <a:bodyPr/>
        <a:lstStyle/>
        <a:p>
          <a:endParaRPr lang="en-GB"/>
        </a:p>
      </dgm:t>
    </dgm:pt>
    <dgm:pt modelId="{DEE4972F-F539-4686-A334-B3EFB5C401D5}">
      <dgm:prSet phldrT="[Texto]" custT="1"/>
      <dgm:spPr>
        <a:solidFill>
          <a:srgbClr val="C00000">
            <a:alpha val="0"/>
          </a:srgbClr>
        </a:solidFill>
        <a:ln>
          <a:noFill/>
        </a:ln>
      </dgm:spPr>
      <dgm:t>
        <a:bodyPr/>
        <a:lstStyle/>
        <a:p>
          <a:endParaRPr lang="en-GB" sz="2000" dirty="0"/>
        </a:p>
      </dgm:t>
    </dgm:pt>
    <dgm:pt modelId="{F8315F64-6249-44E5-9FBE-AC3A44DFC175}" type="sibTrans" cxnId="{76125BAE-7686-45E3-A47C-A091DEC14DC3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0BC4F143-9ECC-41B1-A07A-74CFAE68C7E7}" type="parTrans" cxnId="{76125BAE-7686-45E3-A47C-A091DEC14DC3}">
      <dgm:prSet/>
      <dgm:spPr/>
      <dgm:t>
        <a:bodyPr/>
        <a:lstStyle/>
        <a:p>
          <a:endParaRPr lang="en-GB"/>
        </a:p>
      </dgm:t>
    </dgm:pt>
    <dgm:pt modelId="{69C9E4D5-3123-4CA9-8F5E-B88DF6F45F49}" type="pres">
      <dgm:prSet presAssocID="{B2EC7707-988C-4C9E-B84A-9086DF1095B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F08D026-CD8D-48C1-B7D5-DB95CC4FAC63}" type="pres">
      <dgm:prSet presAssocID="{1D6D459A-1E3D-46DA-8AD4-2C412A7F4CD6}" presName="centerShape" presStyleLbl="node0" presStyleIdx="0" presStyleCnt="1"/>
      <dgm:spPr/>
    </dgm:pt>
    <dgm:pt modelId="{9D7528A3-451E-4AA7-937C-F1EE94B3E1CB}" type="pres">
      <dgm:prSet presAssocID="{DEE4972F-F539-4686-A334-B3EFB5C401D5}" presName="node" presStyleLbl="node1" presStyleIdx="0" presStyleCnt="3" custScaleX="125515" custScaleY="112291">
        <dgm:presLayoutVars>
          <dgm:bulletEnabled val="1"/>
        </dgm:presLayoutVars>
      </dgm:prSet>
      <dgm:spPr/>
    </dgm:pt>
    <dgm:pt modelId="{BC98E3BF-BFD8-49A7-88D3-FC91C2D2E0E9}" type="pres">
      <dgm:prSet presAssocID="{DEE4972F-F539-4686-A334-B3EFB5C401D5}" presName="dummy" presStyleCnt="0"/>
      <dgm:spPr/>
    </dgm:pt>
    <dgm:pt modelId="{88342B3C-F0DE-4F8E-B1C1-EB6967ADCDDB}" type="pres">
      <dgm:prSet presAssocID="{F8315F64-6249-44E5-9FBE-AC3A44DFC175}" presName="sibTrans" presStyleLbl="sibTrans2D1" presStyleIdx="0" presStyleCnt="3"/>
      <dgm:spPr/>
    </dgm:pt>
    <dgm:pt modelId="{EFFB76CB-2E33-4F80-AB62-B6556D89ED8B}" type="pres">
      <dgm:prSet presAssocID="{BFF1B1AC-4CF1-4243-8CEC-85D2C53471B3}" presName="node" presStyleLbl="node1" presStyleIdx="1" presStyleCnt="3" custScaleX="125515" custScaleY="112291">
        <dgm:presLayoutVars>
          <dgm:bulletEnabled val="1"/>
        </dgm:presLayoutVars>
      </dgm:prSet>
      <dgm:spPr/>
    </dgm:pt>
    <dgm:pt modelId="{D18E4ECF-B1F1-4F30-9ABF-35AA9073E617}" type="pres">
      <dgm:prSet presAssocID="{BFF1B1AC-4CF1-4243-8CEC-85D2C53471B3}" presName="dummy" presStyleCnt="0"/>
      <dgm:spPr/>
    </dgm:pt>
    <dgm:pt modelId="{E9147838-34B6-4C77-B4A8-8EBC3A79364B}" type="pres">
      <dgm:prSet presAssocID="{C7E66E3E-473B-453F-AF76-35ED62A4B78E}" presName="sibTrans" presStyleLbl="sibTrans2D1" presStyleIdx="1" presStyleCnt="3"/>
      <dgm:spPr/>
    </dgm:pt>
    <dgm:pt modelId="{4483141A-A05F-4AFD-9286-A1344B210FB2}" type="pres">
      <dgm:prSet presAssocID="{EDD2FCD7-4D48-44F5-8009-B8904EE0C404}" presName="node" presStyleLbl="node1" presStyleIdx="2" presStyleCnt="3" custScaleX="125515" custScaleY="112291">
        <dgm:presLayoutVars>
          <dgm:bulletEnabled val="1"/>
        </dgm:presLayoutVars>
      </dgm:prSet>
      <dgm:spPr/>
    </dgm:pt>
    <dgm:pt modelId="{FB4BE392-031D-4C41-8802-882D0F343821}" type="pres">
      <dgm:prSet presAssocID="{EDD2FCD7-4D48-44F5-8009-B8904EE0C404}" presName="dummy" presStyleCnt="0"/>
      <dgm:spPr/>
    </dgm:pt>
    <dgm:pt modelId="{9C976933-F07A-4F16-B6B7-32332C29D7B6}" type="pres">
      <dgm:prSet presAssocID="{2B922E2C-E423-4011-A937-101BC28BEA7A}" presName="sibTrans" presStyleLbl="sibTrans2D1" presStyleIdx="2" presStyleCnt="3"/>
      <dgm:spPr/>
    </dgm:pt>
  </dgm:ptLst>
  <dgm:cxnLst>
    <dgm:cxn modelId="{ECAEE301-6E04-4593-A015-D4BC10C46DCE}" type="presOf" srcId="{C7E66E3E-473B-453F-AF76-35ED62A4B78E}" destId="{E9147838-34B6-4C77-B4A8-8EBC3A79364B}" srcOrd="0" destOrd="0" presId="urn:microsoft.com/office/officeart/2005/8/layout/radial6"/>
    <dgm:cxn modelId="{3C489703-23B7-4758-8892-54D21C1D88D5}" type="presOf" srcId="{EDD2FCD7-4D48-44F5-8009-B8904EE0C404}" destId="{4483141A-A05F-4AFD-9286-A1344B210FB2}" srcOrd="0" destOrd="0" presId="urn:microsoft.com/office/officeart/2005/8/layout/radial6"/>
    <dgm:cxn modelId="{7A61881D-D597-4509-96FB-184F5D7A6058}" type="presOf" srcId="{2B922E2C-E423-4011-A937-101BC28BEA7A}" destId="{9C976933-F07A-4F16-B6B7-32332C29D7B6}" srcOrd="0" destOrd="0" presId="urn:microsoft.com/office/officeart/2005/8/layout/radial6"/>
    <dgm:cxn modelId="{52B6063A-8568-456A-BF7E-53EB745122AB}" type="presOf" srcId="{BFF1B1AC-4CF1-4243-8CEC-85D2C53471B3}" destId="{EFFB76CB-2E33-4F80-AB62-B6556D89ED8B}" srcOrd="0" destOrd="0" presId="urn:microsoft.com/office/officeart/2005/8/layout/radial6"/>
    <dgm:cxn modelId="{A4BE684A-5995-4DCB-805D-EB8F5012F9BE}" type="presOf" srcId="{B2EC7707-988C-4C9E-B84A-9086DF1095B9}" destId="{69C9E4D5-3123-4CA9-8F5E-B88DF6F45F49}" srcOrd="0" destOrd="0" presId="urn:microsoft.com/office/officeart/2005/8/layout/radial6"/>
    <dgm:cxn modelId="{8B01247B-20A9-4D1D-B322-D218B6C90714}" type="presOf" srcId="{DEE4972F-F539-4686-A334-B3EFB5C401D5}" destId="{9D7528A3-451E-4AA7-937C-F1EE94B3E1CB}" srcOrd="0" destOrd="0" presId="urn:microsoft.com/office/officeart/2005/8/layout/radial6"/>
    <dgm:cxn modelId="{F6BB2FA2-E46B-4727-B6AC-7C243BC43E0C}" srcId="{1D6D459A-1E3D-46DA-8AD4-2C412A7F4CD6}" destId="{BFF1B1AC-4CF1-4243-8CEC-85D2C53471B3}" srcOrd="1" destOrd="0" parTransId="{64D72D0E-3545-4832-9705-D8D0E45590F6}" sibTransId="{C7E66E3E-473B-453F-AF76-35ED62A4B78E}"/>
    <dgm:cxn modelId="{BEBA19A8-6690-42A1-818A-55792A1B27F0}" srcId="{B2EC7707-988C-4C9E-B84A-9086DF1095B9}" destId="{1D6D459A-1E3D-46DA-8AD4-2C412A7F4CD6}" srcOrd="0" destOrd="0" parTransId="{71770DD5-365C-4599-8C66-77715EEC1BAA}" sibTransId="{5A046299-D3B8-4C02-914B-17C508F8A18C}"/>
    <dgm:cxn modelId="{62B34AAB-DF74-468A-8954-393B9D7F0532}" srcId="{1D6D459A-1E3D-46DA-8AD4-2C412A7F4CD6}" destId="{EDD2FCD7-4D48-44F5-8009-B8904EE0C404}" srcOrd="2" destOrd="0" parTransId="{7D997FB0-65F6-4378-AEBA-D3BCD0DF47D3}" sibTransId="{2B922E2C-E423-4011-A937-101BC28BEA7A}"/>
    <dgm:cxn modelId="{76125BAE-7686-45E3-A47C-A091DEC14DC3}" srcId="{1D6D459A-1E3D-46DA-8AD4-2C412A7F4CD6}" destId="{DEE4972F-F539-4686-A334-B3EFB5C401D5}" srcOrd="0" destOrd="0" parTransId="{0BC4F143-9ECC-41B1-A07A-74CFAE68C7E7}" sibTransId="{F8315F64-6249-44E5-9FBE-AC3A44DFC175}"/>
    <dgm:cxn modelId="{E1CA5CD5-64B3-4C1D-9B3A-28DA6EA19897}" type="presOf" srcId="{F8315F64-6249-44E5-9FBE-AC3A44DFC175}" destId="{88342B3C-F0DE-4F8E-B1C1-EB6967ADCDDB}" srcOrd="0" destOrd="0" presId="urn:microsoft.com/office/officeart/2005/8/layout/radial6"/>
    <dgm:cxn modelId="{7C1093E4-FED0-4E10-9253-12218E79A954}" type="presOf" srcId="{1D6D459A-1E3D-46DA-8AD4-2C412A7F4CD6}" destId="{0F08D026-CD8D-48C1-B7D5-DB95CC4FAC63}" srcOrd="0" destOrd="0" presId="urn:microsoft.com/office/officeart/2005/8/layout/radial6"/>
    <dgm:cxn modelId="{6125DEC3-D69B-4CF8-A07A-1EE7FA8268AC}" type="presParOf" srcId="{69C9E4D5-3123-4CA9-8F5E-B88DF6F45F49}" destId="{0F08D026-CD8D-48C1-B7D5-DB95CC4FAC63}" srcOrd="0" destOrd="0" presId="urn:microsoft.com/office/officeart/2005/8/layout/radial6"/>
    <dgm:cxn modelId="{660F3427-2F44-4214-A9F4-270117A12A48}" type="presParOf" srcId="{69C9E4D5-3123-4CA9-8F5E-B88DF6F45F49}" destId="{9D7528A3-451E-4AA7-937C-F1EE94B3E1CB}" srcOrd="1" destOrd="0" presId="urn:microsoft.com/office/officeart/2005/8/layout/radial6"/>
    <dgm:cxn modelId="{7CC52FFD-931A-44BD-99D4-35D7AD01B338}" type="presParOf" srcId="{69C9E4D5-3123-4CA9-8F5E-B88DF6F45F49}" destId="{BC98E3BF-BFD8-49A7-88D3-FC91C2D2E0E9}" srcOrd="2" destOrd="0" presId="urn:microsoft.com/office/officeart/2005/8/layout/radial6"/>
    <dgm:cxn modelId="{99073024-0ACF-45A8-9558-5C25F35976CB}" type="presParOf" srcId="{69C9E4D5-3123-4CA9-8F5E-B88DF6F45F49}" destId="{88342B3C-F0DE-4F8E-B1C1-EB6967ADCDDB}" srcOrd="3" destOrd="0" presId="urn:microsoft.com/office/officeart/2005/8/layout/radial6"/>
    <dgm:cxn modelId="{64061BC9-3C20-491F-A931-E4AF88065100}" type="presParOf" srcId="{69C9E4D5-3123-4CA9-8F5E-B88DF6F45F49}" destId="{EFFB76CB-2E33-4F80-AB62-B6556D89ED8B}" srcOrd="4" destOrd="0" presId="urn:microsoft.com/office/officeart/2005/8/layout/radial6"/>
    <dgm:cxn modelId="{A3BA5EEE-6F73-4EFA-9ED9-CBCC8ABFEAB9}" type="presParOf" srcId="{69C9E4D5-3123-4CA9-8F5E-B88DF6F45F49}" destId="{D18E4ECF-B1F1-4F30-9ABF-35AA9073E617}" srcOrd="5" destOrd="0" presId="urn:microsoft.com/office/officeart/2005/8/layout/radial6"/>
    <dgm:cxn modelId="{060D0B87-6F2F-4EAB-AA7D-0C259439D9DB}" type="presParOf" srcId="{69C9E4D5-3123-4CA9-8F5E-B88DF6F45F49}" destId="{E9147838-34B6-4C77-B4A8-8EBC3A79364B}" srcOrd="6" destOrd="0" presId="urn:microsoft.com/office/officeart/2005/8/layout/radial6"/>
    <dgm:cxn modelId="{8A3F5852-F993-4DEA-A26F-F73B8F43E284}" type="presParOf" srcId="{69C9E4D5-3123-4CA9-8F5E-B88DF6F45F49}" destId="{4483141A-A05F-4AFD-9286-A1344B210FB2}" srcOrd="7" destOrd="0" presId="urn:microsoft.com/office/officeart/2005/8/layout/radial6"/>
    <dgm:cxn modelId="{649EB4BD-2569-434F-B2E7-5D2969E0BCAD}" type="presParOf" srcId="{69C9E4D5-3123-4CA9-8F5E-B88DF6F45F49}" destId="{FB4BE392-031D-4C41-8802-882D0F343821}" srcOrd="8" destOrd="0" presId="urn:microsoft.com/office/officeart/2005/8/layout/radial6"/>
    <dgm:cxn modelId="{D7DC2C13-1D3E-445A-9FDE-F86C8DF8B7E8}" type="presParOf" srcId="{69C9E4D5-3123-4CA9-8F5E-B88DF6F45F49}" destId="{9C976933-F07A-4F16-B6B7-32332C29D7B6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EC7707-988C-4C9E-B84A-9086DF1095B9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D6D459A-1E3D-46DA-8AD4-2C412A7F4CD6}">
      <dgm:prSet phldrT="[Texto]"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2000" dirty="0"/>
            <a:t>Network Coding Module</a:t>
          </a:r>
        </a:p>
      </dgm:t>
    </dgm:pt>
    <dgm:pt modelId="{71770DD5-365C-4599-8C66-77715EEC1BAA}" type="parTrans" cxnId="{BEBA19A8-6690-42A1-818A-55792A1B27F0}">
      <dgm:prSet/>
      <dgm:spPr/>
      <dgm:t>
        <a:bodyPr/>
        <a:lstStyle/>
        <a:p>
          <a:endParaRPr lang="en-GB"/>
        </a:p>
      </dgm:t>
    </dgm:pt>
    <dgm:pt modelId="{5A046299-D3B8-4C02-914B-17C508F8A18C}" type="sibTrans" cxnId="{BEBA19A8-6690-42A1-818A-55792A1B27F0}">
      <dgm:prSet/>
      <dgm:spPr/>
      <dgm:t>
        <a:bodyPr/>
        <a:lstStyle/>
        <a:p>
          <a:endParaRPr lang="en-GB"/>
        </a:p>
      </dgm:t>
    </dgm:pt>
    <dgm:pt modelId="{BFF1B1AC-4CF1-4243-8CEC-85D2C53471B3}">
      <dgm:prSet phldrT="[Texto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dirty="0"/>
            <a:t>Coding Submodule</a:t>
          </a:r>
        </a:p>
      </dgm:t>
    </dgm:pt>
    <dgm:pt modelId="{64D72D0E-3545-4832-9705-D8D0E45590F6}" type="parTrans" cxnId="{F6BB2FA2-E46B-4727-B6AC-7C243BC43E0C}">
      <dgm:prSet/>
      <dgm:spPr/>
      <dgm:t>
        <a:bodyPr/>
        <a:lstStyle/>
        <a:p>
          <a:endParaRPr lang="en-GB"/>
        </a:p>
      </dgm:t>
    </dgm:pt>
    <dgm:pt modelId="{C7E66E3E-473B-453F-AF76-35ED62A4B78E}" type="sibTrans" cxnId="{F6BB2FA2-E46B-4727-B6AC-7C243BC43E0C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EDD2FCD7-4D48-44F5-8009-B8904EE0C404}">
      <dgm:prSet phldrT="[Texto]"/>
      <dgm:spPr>
        <a:solidFill>
          <a:srgbClr val="C00000">
            <a:alpha val="0"/>
          </a:srgbClr>
        </a:solidFill>
        <a:ln>
          <a:noFill/>
        </a:ln>
      </dgm:spPr>
      <dgm:t>
        <a:bodyPr/>
        <a:lstStyle/>
        <a:p>
          <a:endParaRPr lang="en-GB" dirty="0"/>
        </a:p>
      </dgm:t>
    </dgm:pt>
    <dgm:pt modelId="{2B922E2C-E423-4011-A937-101BC28BEA7A}" type="sibTrans" cxnId="{62B34AAB-DF74-468A-8954-393B9D7F0532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7D997FB0-65F6-4378-AEBA-D3BCD0DF47D3}" type="parTrans" cxnId="{62B34AAB-DF74-468A-8954-393B9D7F0532}">
      <dgm:prSet/>
      <dgm:spPr/>
      <dgm:t>
        <a:bodyPr/>
        <a:lstStyle/>
        <a:p>
          <a:endParaRPr lang="en-GB"/>
        </a:p>
      </dgm:t>
    </dgm:pt>
    <dgm:pt modelId="{DEE4972F-F539-4686-A334-B3EFB5C401D5}">
      <dgm:prSet phldrT="[Texto]" custT="1"/>
      <dgm:spPr>
        <a:solidFill>
          <a:srgbClr val="C00000">
            <a:alpha val="0"/>
          </a:srgbClr>
        </a:solidFill>
        <a:ln>
          <a:noFill/>
        </a:ln>
      </dgm:spPr>
      <dgm:t>
        <a:bodyPr/>
        <a:lstStyle/>
        <a:p>
          <a:endParaRPr lang="en-GB" sz="2000" dirty="0"/>
        </a:p>
      </dgm:t>
    </dgm:pt>
    <dgm:pt modelId="{F8315F64-6249-44E5-9FBE-AC3A44DFC175}" type="sibTrans" cxnId="{76125BAE-7686-45E3-A47C-A091DEC14DC3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0BC4F143-9ECC-41B1-A07A-74CFAE68C7E7}" type="parTrans" cxnId="{76125BAE-7686-45E3-A47C-A091DEC14DC3}">
      <dgm:prSet/>
      <dgm:spPr/>
      <dgm:t>
        <a:bodyPr/>
        <a:lstStyle/>
        <a:p>
          <a:endParaRPr lang="en-GB"/>
        </a:p>
      </dgm:t>
    </dgm:pt>
    <dgm:pt modelId="{69C9E4D5-3123-4CA9-8F5E-B88DF6F45F49}" type="pres">
      <dgm:prSet presAssocID="{B2EC7707-988C-4C9E-B84A-9086DF1095B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F08D026-CD8D-48C1-B7D5-DB95CC4FAC63}" type="pres">
      <dgm:prSet presAssocID="{1D6D459A-1E3D-46DA-8AD4-2C412A7F4CD6}" presName="centerShape" presStyleLbl="node0" presStyleIdx="0" presStyleCnt="1"/>
      <dgm:spPr/>
    </dgm:pt>
    <dgm:pt modelId="{9D7528A3-451E-4AA7-937C-F1EE94B3E1CB}" type="pres">
      <dgm:prSet presAssocID="{DEE4972F-F539-4686-A334-B3EFB5C401D5}" presName="node" presStyleLbl="node1" presStyleIdx="0" presStyleCnt="3" custScaleX="125515" custScaleY="112291">
        <dgm:presLayoutVars>
          <dgm:bulletEnabled val="1"/>
        </dgm:presLayoutVars>
      </dgm:prSet>
      <dgm:spPr/>
    </dgm:pt>
    <dgm:pt modelId="{BC98E3BF-BFD8-49A7-88D3-FC91C2D2E0E9}" type="pres">
      <dgm:prSet presAssocID="{DEE4972F-F539-4686-A334-B3EFB5C401D5}" presName="dummy" presStyleCnt="0"/>
      <dgm:spPr/>
    </dgm:pt>
    <dgm:pt modelId="{88342B3C-F0DE-4F8E-B1C1-EB6967ADCDDB}" type="pres">
      <dgm:prSet presAssocID="{F8315F64-6249-44E5-9FBE-AC3A44DFC175}" presName="sibTrans" presStyleLbl="sibTrans2D1" presStyleIdx="0" presStyleCnt="3"/>
      <dgm:spPr/>
    </dgm:pt>
    <dgm:pt modelId="{EFFB76CB-2E33-4F80-AB62-B6556D89ED8B}" type="pres">
      <dgm:prSet presAssocID="{BFF1B1AC-4CF1-4243-8CEC-85D2C53471B3}" presName="node" presStyleLbl="node1" presStyleIdx="1" presStyleCnt="3" custScaleX="125515" custScaleY="112291">
        <dgm:presLayoutVars>
          <dgm:bulletEnabled val="1"/>
        </dgm:presLayoutVars>
      </dgm:prSet>
      <dgm:spPr/>
    </dgm:pt>
    <dgm:pt modelId="{D18E4ECF-B1F1-4F30-9ABF-35AA9073E617}" type="pres">
      <dgm:prSet presAssocID="{BFF1B1AC-4CF1-4243-8CEC-85D2C53471B3}" presName="dummy" presStyleCnt="0"/>
      <dgm:spPr/>
    </dgm:pt>
    <dgm:pt modelId="{E9147838-34B6-4C77-B4A8-8EBC3A79364B}" type="pres">
      <dgm:prSet presAssocID="{C7E66E3E-473B-453F-AF76-35ED62A4B78E}" presName="sibTrans" presStyleLbl="sibTrans2D1" presStyleIdx="1" presStyleCnt="3"/>
      <dgm:spPr/>
    </dgm:pt>
    <dgm:pt modelId="{4483141A-A05F-4AFD-9286-A1344B210FB2}" type="pres">
      <dgm:prSet presAssocID="{EDD2FCD7-4D48-44F5-8009-B8904EE0C404}" presName="node" presStyleLbl="node1" presStyleIdx="2" presStyleCnt="3" custScaleX="125515" custScaleY="112291">
        <dgm:presLayoutVars>
          <dgm:bulletEnabled val="1"/>
        </dgm:presLayoutVars>
      </dgm:prSet>
      <dgm:spPr/>
    </dgm:pt>
    <dgm:pt modelId="{FB4BE392-031D-4C41-8802-882D0F343821}" type="pres">
      <dgm:prSet presAssocID="{EDD2FCD7-4D48-44F5-8009-B8904EE0C404}" presName="dummy" presStyleCnt="0"/>
      <dgm:spPr/>
    </dgm:pt>
    <dgm:pt modelId="{9C976933-F07A-4F16-B6B7-32332C29D7B6}" type="pres">
      <dgm:prSet presAssocID="{2B922E2C-E423-4011-A937-101BC28BEA7A}" presName="sibTrans" presStyleLbl="sibTrans2D1" presStyleIdx="2" presStyleCnt="3"/>
      <dgm:spPr/>
    </dgm:pt>
  </dgm:ptLst>
  <dgm:cxnLst>
    <dgm:cxn modelId="{ECAEE301-6E04-4593-A015-D4BC10C46DCE}" type="presOf" srcId="{C7E66E3E-473B-453F-AF76-35ED62A4B78E}" destId="{E9147838-34B6-4C77-B4A8-8EBC3A79364B}" srcOrd="0" destOrd="0" presId="urn:microsoft.com/office/officeart/2005/8/layout/radial6"/>
    <dgm:cxn modelId="{3C489703-23B7-4758-8892-54D21C1D88D5}" type="presOf" srcId="{EDD2FCD7-4D48-44F5-8009-B8904EE0C404}" destId="{4483141A-A05F-4AFD-9286-A1344B210FB2}" srcOrd="0" destOrd="0" presId="urn:microsoft.com/office/officeart/2005/8/layout/radial6"/>
    <dgm:cxn modelId="{7A61881D-D597-4509-96FB-184F5D7A6058}" type="presOf" srcId="{2B922E2C-E423-4011-A937-101BC28BEA7A}" destId="{9C976933-F07A-4F16-B6B7-32332C29D7B6}" srcOrd="0" destOrd="0" presId="urn:microsoft.com/office/officeart/2005/8/layout/radial6"/>
    <dgm:cxn modelId="{52B6063A-8568-456A-BF7E-53EB745122AB}" type="presOf" srcId="{BFF1B1AC-4CF1-4243-8CEC-85D2C53471B3}" destId="{EFFB76CB-2E33-4F80-AB62-B6556D89ED8B}" srcOrd="0" destOrd="0" presId="urn:microsoft.com/office/officeart/2005/8/layout/radial6"/>
    <dgm:cxn modelId="{A4BE684A-5995-4DCB-805D-EB8F5012F9BE}" type="presOf" srcId="{B2EC7707-988C-4C9E-B84A-9086DF1095B9}" destId="{69C9E4D5-3123-4CA9-8F5E-B88DF6F45F49}" srcOrd="0" destOrd="0" presId="urn:microsoft.com/office/officeart/2005/8/layout/radial6"/>
    <dgm:cxn modelId="{8B01247B-20A9-4D1D-B322-D218B6C90714}" type="presOf" srcId="{DEE4972F-F539-4686-A334-B3EFB5C401D5}" destId="{9D7528A3-451E-4AA7-937C-F1EE94B3E1CB}" srcOrd="0" destOrd="0" presId="urn:microsoft.com/office/officeart/2005/8/layout/radial6"/>
    <dgm:cxn modelId="{F6BB2FA2-E46B-4727-B6AC-7C243BC43E0C}" srcId="{1D6D459A-1E3D-46DA-8AD4-2C412A7F4CD6}" destId="{BFF1B1AC-4CF1-4243-8CEC-85D2C53471B3}" srcOrd="1" destOrd="0" parTransId="{64D72D0E-3545-4832-9705-D8D0E45590F6}" sibTransId="{C7E66E3E-473B-453F-AF76-35ED62A4B78E}"/>
    <dgm:cxn modelId="{BEBA19A8-6690-42A1-818A-55792A1B27F0}" srcId="{B2EC7707-988C-4C9E-B84A-9086DF1095B9}" destId="{1D6D459A-1E3D-46DA-8AD4-2C412A7F4CD6}" srcOrd="0" destOrd="0" parTransId="{71770DD5-365C-4599-8C66-77715EEC1BAA}" sibTransId="{5A046299-D3B8-4C02-914B-17C508F8A18C}"/>
    <dgm:cxn modelId="{62B34AAB-DF74-468A-8954-393B9D7F0532}" srcId="{1D6D459A-1E3D-46DA-8AD4-2C412A7F4CD6}" destId="{EDD2FCD7-4D48-44F5-8009-B8904EE0C404}" srcOrd="2" destOrd="0" parTransId="{7D997FB0-65F6-4378-AEBA-D3BCD0DF47D3}" sibTransId="{2B922E2C-E423-4011-A937-101BC28BEA7A}"/>
    <dgm:cxn modelId="{76125BAE-7686-45E3-A47C-A091DEC14DC3}" srcId="{1D6D459A-1E3D-46DA-8AD4-2C412A7F4CD6}" destId="{DEE4972F-F539-4686-A334-B3EFB5C401D5}" srcOrd="0" destOrd="0" parTransId="{0BC4F143-9ECC-41B1-A07A-74CFAE68C7E7}" sibTransId="{F8315F64-6249-44E5-9FBE-AC3A44DFC175}"/>
    <dgm:cxn modelId="{E1CA5CD5-64B3-4C1D-9B3A-28DA6EA19897}" type="presOf" srcId="{F8315F64-6249-44E5-9FBE-AC3A44DFC175}" destId="{88342B3C-F0DE-4F8E-B1C1-EB6967ADCDDB}" srcOrd="0" destOrd="0" presId="urn:microsoft.com/office/officeart/2005/8/layout/radial6"/>
    <dgm:cxn modelId="{7C1093E4-FED0-4E10-9253-12218E79A954}" type="presOf" srcId="{1D6D459A-1E3D-46DA-8AD4-2C412A7F4CD6}" destId="{0F08D026-CD8D-48C1-B7D5-DB95CC4FAC63}" srcOrd="0" destOrd="0" presId="urn:microsoft.com/office/officeart/2005/8/layout/radial6"/>
    <dgm:cxn modelId="{6125DEC3-D69B-4CF8-A07A-1EE7FA8268AC}" type="presParOf" srcId="{69C9E4D5-3123-4CA9-8F5E-B88DF6F45F49}" destId="{0F08D026-CD8D-48C1-B7D5-DB95CC4FAC63}" srcOrd="0" destOrd="0" presId="urn:microsoft.com/office/officeart/2005/8/layout/radial6"/>
    <dgm:cxn modelId="{660F3427-2F44-4214-A9F4-270117A12A48}" type="presParOf" srcId="{69C9E4D5-3123-4CA9-8F5E-B88DF6F45F49}" destId="{9D7528A3-451E-4AA7-937C-F1EE94B3E1CB}" srcOrd="1" destOrd="0" presId="urn:microsoft.com/office/officeart/2005/8/layout/radial6"/>
    <dgm:cxn modelId="{7CC52FFD-931A-44BD-99D4-35D7AD01B338}" type="presParOf" srcId="{69C9E4D5-3123-4CA9-8F5E-B88DF6F45F49}" destId="{BC98E3BF-BFD8-49A7-88D3-FC91C2D2E0E9}" srcOrd="2" destOrd="0" presId="urn:microsoft.com/office/officeart/2005/8/layout/radial6"/>
    <dgm:cxn modelId="{99073024-0ACF-45A8-9558-5C25F35976CB}" type="presParOf" srcId="{69C9E4D5-3123-4CA9-8F5E-B88DF6F45F49}" destId="{88342B3C-F0DE-4F8E-B1C1-EB6967ADCDDB}" srcOrd="3" destOrd="0" presId="urn:microsoft.com/office/officeart/2005/8/layout/radial6"/>
    <dgm:cxn modelId="{64061BC9-3C20-491F-A931-E4AF88065100}" type="presParOf" srcId="{69C9E4D5-3123-4CA9-8F5E-B88DF6F45F49}" destId="{EFFB76CB-2E33-4F80-AB62-B6556D89ED8B}" srcOrd="4" destOrd="0" presId="urn:microsoft.com/office/officeart/2005/8/layout/radial6"/>
    <dgm:cxn modelId="{A3BA5EEE-6F73-4EFA-9ED9-CBCC8ABFEAB9}" type="presParOf" srcId="{69C9E4D5-3123-4CA9-8F5E-B88DF6F45F49}" destId="{D18E4ECF-B1F1-4F30-9ABF-35AA9073E617}" srcOrd="5" destOrd="0" presId="urn:microsoft.com/office/officeart/2005/8/layout/radial6"/>
    <dgm:cxn modelId="{060D0B87-6F2F-4EAB-AA7D-0C259439D9DB}" type="presParOf" srcId="{69C9E4D5-3123-4CA9-8F5E-B88DF6F45F49}" destId="{E9147838-34B6-4C77-B4A8-8EBC3A79364B}" srcOrd="6" destOrd="0" presId="urn:microsoft.com/office/officeart/2005/8/layout/radial6"/>
    <dgm:cxn modelId="{8A3F5852-F993-4DEA-A26F-F73B8F43E284}" type="presParOf" srcId="{69C9E4D5-3123-4CA9-8F5E-B88DF6F45F49}" destId="{4483141A-A05F-4AFD-9286-A1344B210FB2}" srcOrd="7" destOrd="0" presId="urn:microsoft.com/office/officeart/2005/8/layout/radial6"/>
    <dgm:cxn modelId="{649EB4BD-2569-434F-B2E7-5D2969E0BCAD}" type="presParOf" srcId="{69C9E4D5-3123-4CA9-8F5E-B88DF6F45F49}" destId="{FB4BE392-031D-4C41-8802-882D0F343821}" srcOrd="8" destOrd="0" presId="urn:microsoft.com/office/officeart/2005/8/layout/radial6"/>
    <dgm:cxn modelId="{D7DC2C13-1D3E-445A-9FDE-F86C8DF8B7E8}" type="presParOf" srcId="{69C9E4D5-3123-4CA9-8F5E-B88DF6F45F49}" destId="{9C976933-F07A-4F16-B6B7-32332C29D7B6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EC7707-988C-4C9E-B84A-9086DF1095B9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D6D459A-1E3D-46DA-8AD4-2C412A7F4CD6}">
      <dgm:prSet phldrT="[Texto]"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2000" dirty="0"/>
            <a:t>Network Coding Module</a:t>
          </a:r>
        </a:p>
      </dgm:t>
    </dgm:pt>
    <dgm:pt modelId="{71770DD5-365C-4599-8C66-77715EEC1BAA}" type="parTrans" cxnId="{BEBA19A8-6690-42A1-818A-55792A1B27F0}">
      <dgm:prSet/>
      <dgm:spPr/>
      <dgm:t>
        <a:bodyPr/>
        <a:lstStyle/>
        <a:p>
          <a:endParaRPr lang="en-GB"/>
        </a:p>
      </dgm:t>
    </dgm:pt>
    <dgm:pt modelId="{5A046299-D3B8-4C02-914B-17C508F8A18C}" type="sibTrans" cxnId="{BEBA19A8-6690-42A1-818A-55792A1B27F0}">
      <dgm:prSet/>
      <dgm:spPr/>
      <dgm:t>
        <a:bodyPr/>
        <a:lstStyle/>
        <a:p>
          <a:endParaRPr lang="en-GB"/>
        </a:p>
      </dgm:t>
    </dgm:pt>
    <dgm:pt modelId="{BFF1B1AC-4CF1-4243-8CEC-85D2C53471B3}">
      <dgm:prSet phldrT="[Texto]"/>
      <dgm:spPr>
        <a:solidFill>
          <a:srgbClr val="C00000">
            <a:alpha val="0"/>
          </a:srgbClr>
        </a:solidFill>
        <a:ln>
          <a:noFill/>
        </a:ln>
      </dgm:spPr>
      <dgm:t>
        <a:bodyPr/>
        <a:lstStyle/>
        <a:p>
          <a:endParaRPr lang="en-GB" dirty="0"/>
        </a:p>
      </dgm:t>
    </dgm:pt>
    <dgm:pt modelId="{64D72D0E-3545-4832-9705-D8D0E45590F6}" type="parTrans" cxnId="{F6BB2FA2-E46B-4727-B6AC-7C243BC43E0C}">
      <dgm:prSet/>
      <dgm:spPr/>
      <dgm:t>
        <a:bodyPr/>
        <a:lstStyle/>
        <a:p>
          <a:endParaRPr lang="en-GB"/>
        </a:p>
      </dgm:t>
    </dgm:pt>
    <dgm:pt modelId="{C7E66E3E-473B-453F-AF76-35ED62A4B78E}" type="sibTrans" cxnId="{F6BB2FA2-E46B-4727-B6AC-7C243BC43E0C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EDD2FCD7-4D48-44F5-8009-B8904EE0C404}">
      <dgm:prSet phldrT="[Texto]"/>
      <dgm:spPr>
        <a:solidFill>
          <a:srgbClr val="C00000">
            <a:alpha val="0"/>
          </a:srgbClr>
        </a:solidFill>
        <a:ln>
          <a:noFill/>
        </a:ln>
      </dgm:spPr>
      <dgm:t>
        <a:bodyPr/>
        <a:lstStyle/>
        <a:p>
          <a:endParaRPr lang="en-GB" dirty="0"/>
        </a:p>
      </dgm:t>
    </dgm:pt>
    <dgm:pt modelId="{2B922E2C-E423-4011-A937-101BC28BEA7A}" type="sibTrans" cxnId="{62B34AAB-DF74-468A-8954-393B9D7F0532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7D997FB0-65F6-4378-AEBA-D3BCD0DF47D3}" type="parTrans" cxnId="{62B34AAB-DF74-468A-8954-393B9D7F0532}">
      <dgm:prSet/>
      <dgm:spPr/>
      <dgm:t>
        <a:bodyPr/>
        <a:lstStyle/>
        <a:p>
          <a:endParaRPr lang="en-GB"/>
        </a:p>
      </dgm:t>
    </dgm:pt>
    <dgm:pt modelId="{DEE4972F-F539-4686-A334-B3EFB5C401D5}">
      <dgm:prSet phldrT="[Texto]"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1700" dirty="0"/>
            <a:t>Recoding Submodule</a:t>
          </a:r>
        </a:p>
      </dgm:t>
    </dgm:pt>
    <dgm:pt modelId="{F8315F64-6249-44E5-9FBE-AC3A44DFC175}" type="sibTrans" cxnId="{76125BAE-7686-45E3-A47C-A091DEC14DC3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0BC4F143-9ECC-41B1-A07A-74CFAE68C7E7}" type="parTrans" cxnId="{76125BAE-7686-45E3-A47C-A091DEC14DC3}">
      <dgm:prSet/>
      <dgm:spPr/>
      <dgm:t>
        <a:bodyPr/>
        <a:lstStyle/>
        <a:p>
          <a:endParaRPr lang="en-GB"/>
        </a:p>
      </dgm:t>
    </dgm:pt>
    <dgm:pt modelId="{69C9E4D5-3123-4CA9-8F5E-B88DF6F45F49}" type="pres">
      <dgm:prSet presAssocID="{B2EC7707-988C-4C9E-B84A-9086DF1095B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F08D026-CD8D-48C1-B7D5-DB95CC4FAC63}" type="pres">
      <dgm:prSet presAssocID="{1D6D459A-1E3D-46DA-8AD4-2C412A7F4CD6}" presName="centerShape" presStyleLbl="node0" presStyleIdx="0" presStyleCnt="1"/>
      <dgm:spPr/>
    </dgm:pt>
    <dgm:pt modelId="{9D7528A3-451E-4AA7-937C-F1EE94B3E1CB}" type="pres">
      <dgm:prSet presAssocID="{DEE4972F-F539-4686-A334-B3EFB5C401D5}" presName="node" presStyleLbl="node1" presStyleIdx="0" presStyleCnt="3" custScaleX="125515" custScaleY="112291">
        <dgm:presLayoutVars>
          <dgm:bulletEnabled val="1"/>
        </dgm:presLayoutVars>
      </dgm:prSet>
      <dgm:spPr/>
    </dgm:pt>
    <dgm:pt modelId="{BC98E3BF-BFD8-49A7-88D3-FC91C2D2E0E9}" type="pres">
      <dgm:prSet presAssocID="{DEE4972F-F539-4686-A334-B3EFB5C401D5}" presName="dummy" presStyleCnt="0"/>
      <dgm:spPr/>
    </dgm:pt>
    <dgm:pt modelId="{88342B3C-F0DE-4F8E-B1C1-EB6967ADCDDB}" type="pres">
      <dgm:prSet presAssocID="{F8315F64-6249-44E5-9FBE-AC3A44DFC175}" presName="sibTrans" presStyleLbl="sibTrans2D1" presStyleIdx="0" presStyleCnt="3"/>
      <dgm:spPr/>
    </dgm:pt>
    <dgm:pt modelId="{EFFB76CB-2E33-4F80-AB62-B6556D89ED8B}" type="pres">
      <dgm:prSet presAssocID="{BFF1B1AC-4CF1-4243-8CEC-85D2C53471B3}" presName="node" presStyleLbl="node1" presStyleIdx="1" presStyleCnt="3" custScaleX="125515" custScaleY="112291">
        <dgm:presLayoutVars>
          <dgm:bulletEnabled val="1"/>
        </dgm:presLayoutVars>
      </dgm:prSet>
      <dgm:spPr/>
    </dgm:pt>
    <dgm:pt modelId="{D18E4ECF-B1F1-4F30-9ABF-35AA9073E617}" type="pres">
      <dgm:prSet presAssocID="{BFF1B1AC-4CF1-4243-8CEC-85D2C53471B3}" presName="dummy" presStyleCnt="0"/>
      <dgm:spPr/>
    </dgm:pt>
    <dgm:pt modelId="{E9147838-34B6-4C77-B4A8-8EBC3A79364B}" type="pres">
      <dgm:prSet presAssocID="{C7E66E3E-473B-453F-AF76-35ED62A4B78E}" presName="sibTrans" presStyleLbl="sibTrans2D1" presStyleIdx="1" presStyleCnt="3"/>
      <dgm:spPr/>
    </dgm:pt>
    <dgm:pt modelId="{4483141A-A05F-4AFD-9286-A1344B210FB2}" type="pres">
      <dgm:prSet presAssocID="{EDD2FCD7-4D48-44F5-8009-B8904EE0C404}" presName="node" presStyleLbl="node1" presStyleIdx="2" presStyleCnt="3" custScaleX="125515" custScaleY="112291">
        <dgm:presLayoutVars>
          <dgm:bulletEnabled val="1"/>
        </dgm:presLayoutVars>
      </dgm:prSet>
      <dgm:spPr/>
    </dgm:pt>
    <dgm:pt modelId="{FB4BE392-031D-4C41-8802-882D0F343821}" type="pres">
      <dgm:prSet presAssocID="{EDD2FCD7-4D48-44F5-8009-B8904EE0C404}" presName="dummy" presStyleCnt="0"/>
      <dgm:spPr/>
    </dgm:pt>
    <dgm:pt modelId="{9C976933-F07A-4F16-B6B7-32332C29D7B6}" type="pres">
      <dgm:prSet presAssocID="{2B922E2C-E423-4011-A937-101BC28BEA7A}" presName="sibTrans" presStyleLbl="sibTrans2D1" presStyleIdx="2" presStyleCnt="3"/>
      <dgm:spPr/>
    </dgm:pt>
  </dgm:ptLst>
  <dgm:cxnLst>
    <dgm:cxn modelId="{ECAEE301-6E04-4593-A015-D4BC10C46DCE}" type="presOf" srcId="{C7E66E3E-473B-453F-AF76-35ED62A4B78E}" destId="{E9147838-34B6-4C77-B4A8-8EBC3A79364B}" srcOrd="0" destOrd="0" presId="urn:microsoft.com/office/officeart/2005/8/layout/radial6"/>
    <dgm:cxn modelId="{3C489703-23B7-4758-8892-54D21C1D88D5}" type="presOf" srcId="{EDD2FCD7-4D48-44F5-8009-B8904EE0C404}" destId="{4483141A-A05F-4AFD-9286-A1344B210FB2}" srcOrd="0" destOrd="0" presId="urn:microsoft.com/office/officeart/2005/8/layout/radial6"/>
    <dgm:cxn modelId="{7A61881D-D597-4509-96FB-184F5D7A6058}" type="presOf" srcId="{2B922E2C-E423-4011-A937-101BC28BEA7A}" destId="{9C976933-F07A-4F16-B6B7-32332C29D7B6}" srcOrd="0" destOrd="0" presId="urn:microsoft.com/office/officeart/2005/8/layout/radial6"/>
    <dgm:cxn modelId="{52B6063A-8568-456A-BF7E-53EB745122AB}" type="presOf" srcId="{BFF1B1AC-4CF1-4243-8CEC-85D2C53471B3}" destId="{EFFB76CB-2E33-4F80-AB62-B6556D89ED8B}" srcOrd="0" destOrd="0" presId="urn:microsoft.com/office/officeart/2005/8/layout/radial6"/>
    <dgm:cxn modelId="{A4BE684A-5995-4DCB-805D-EB8F5012F9BE}" type="presOf" srcId="{B2EC7707-988C-4C9E-B84A-9086DF1095B9}" destId="{69C9E4D5-3123-4CA9-8F5E-B88DF6F45F49}" srcOrd="0" destOrd="0" presId="urn:microsoft.com/office/officeart/2005/8/layout/radial6"/>
    <dgm:cxn modelId="{8B01247B-20A9-4D1D-B322-D218B6C90714}" type="presOf" srcId="{DEE4972F-F539-4686-A334-B3EFB5C401D5}" destId="{9D7528A3-451E-4AA7-937C-F1EE94B3E1CB}" srcOrd="0" destOrd="0" presId="urn:microsoft.com/office/officeart/2005/8/layout/radial6"/>
    <dgm:cxn modelId="{F6BB2FA2-E46B-4727-B6AC-7C243BC43E0C}" srcId="{1D6D459A-1E3D-46DA-8AD4-2C412A7F4CD6}" destId="{BFF1B1AC-4CF1-4243-8CEC-85D2C53471B3}" srcOrd="1" destOrd="0" parTransId="{64D72D0E-3545-4832-9705-D8D0E45590F6}" sibTransId="{C7E66E3E-473B-453F-AF76-35ED62A4B78E}"/>
    <dgm:cxn modelId="{BEBA19A8-6690-42A1-818A-55792A1B27F0}" srcId="{B2EC7707-988C-4C9E-B84A-9086DF1095B9}" destId="{1D6D459A-1E3D-46DA-8AD4-2C412A7F4CD6}" srcOrd="0" destOrd="0" parTransId="{71770DD5-365C-4599-8C66-77715EEC1BAA}" sibTransId="{5A046299-D3B8-4C02-914B-17C508F8A18C}"/>
    <dgm:cxn modelId="{62B34AAB-DF74-468A-8954-393B9D7F0532}" srcId="{1D6D459A-1E3D-46DA-8AD4-2C412A7F4CD6}" destId="{EDD2FCD7-4D48-44F5-8009-B8904EE0C404}" srcOrd="2" destOrd="0" parTransId="{7D997FB0-65F6-4378-AEBA-D3BCD0DF47D3}" sibTransId="{2B922E2C-E423-4011-A937-101BC28BEA7A}"/>
    <dgm:cxn modelId="{76125BAE-7686-45E3-A47C-A091DEC14DC3}" srcId="{1D6D459A-1E3D-46DA-8AD4-2C412A7F4CD6}" destId="{DEE4972F-F539-4686-A334-B3EFB5C401D5}" srcOrd="0" destOrd="0" parTransId="{0BC4F143-9ECC-41B1-A07A-74CFAE68C7E7}" sibTransId="{F8315F64-6249-44E5-9FBE-AC3A44DFC175}"/>
    <dgm:cxn modelId="{E1CA5CD5-64B3-4C1D-9B3A-28DA6EA19897}" type="presOf" srcId="{F8315F64-6249-44E5-9FBE-AC3A44DFC175}" destId="{88342B3C-F0DE-4F8E-B1C1-EB6967ADCDDB}" srcOrd="0" destOrd="0" presId="urn:microsoft.com/office/officeart/2005/8/layout/radial6"/>
    <dgm:cxn modelId="{7C1093E4-FED0-4E10-9253-12218E79A954}" type="presOf" srcId="{1D6D459A-1E3D-46DA-8AD4-2C412A7F4CD6}" destId="{0F08D026-CD8D-48C1-B7D5-DB95CC4FAC63}" srcOrd="0" destOrd="0" presId="urn:microsoft.com/office/officeart/2005/8/layout/radial6"/>
    <dgm:cxn modelId="{6125DEC3-D69B-4CF8-A07A-1EE7FA8268AC}" type="presParOf" srcId="{69C9E4D5-3123-4CA9-8F5E-B88DF6F45F49}" destId="{0F08D026-CD8D-48C1-B7D5-DB95CC4FAC63}" srcOrd="0" destOrd="0" presId="urn:microsoft.com/office/officeart/2005/8/layout/radial6"/>
    <dgm:cxn modelId="{660F3427-2F44-4214-A9F4-270117A12A48}" type="presParOf" srcId="{69C9E4D5-3123-4CA9-8F5E-B88DF6F45F49}" destId="{9D7528A3-451E-4AA7-937C-F1EE94B3E1CB}" srcOrd="1" destOrd="0" presId="urn:microsoft.com/office/officeart/2005/8/layout/radial6"/>
    <dgm:cxn modelId="{7CC52FFD-931A-44BD-99D4-35D7AD01B338}" type="presParOf" srcId="{69C9E4D5-3123-4CA9-8F5E-B88DF6F45F49}" destId="{BC98E3BF-BFD8-49A7-88D3-FC91C2D2E0E9}" srcOrd="2" destOrd="0" presId="urn:microsoft.com/office/officeart/2005/8/layout/radial6"/>
    <dgm:cxn modelId="{99073024-0ACF-45A8-9558-5C25F35976CB}" type="presParOf" srcId="{69C9E4D5-3123-4CA9-8F5E-B88DF6F45F49}" destId="{88342B3C-F0DE-4F8E-B1C1-EB6967ADCDDB}" srcOrd="3" destOrd="0" presId="urn:microsoft.com/office/officeart/2005/8/layout/radial6"/>
    <dgm:cxn modelId="{64061BC9-3C20-491F-A931-E4AF88065100}" type="presParOf" srcId="{69C9E4D5-3123-4CA9-8F5E-B88DF6F45F49}" destId="{EFFB76CB-2E33-4F80-AB62-B6556D89ED8B}" srcOrd="4" destOrd="0" presId="urn:microsoft.com/office/officeart/2005/8/layout/radial6"/>
    <dgm:cxn modelId="{A3BA5EEE-6F73-4EFA-9ED9-CBCC8ABFEAB9}" type="presParOf" srcId="{69C9E4D5-3123-4CA9-8F5E-B88DF6F45F49}" destId="{D18E4ECF-B1F1-4F30-9ABF-35AA9073E617}" srcOrd="5" destOrd="0" presId="urn:microsoft.com/office/officeart/2005/8/layout/radial6"/>
    <dgm:cxn modelId="{060D0B87-6F2F-4EAB-AA7D-0C259439D9DB}" type="presParOf" srcId="{69C9E4D5-3123-4CA9-8F5E-B88DF6F45F49}" destId="{E9147838-34B6-4C77-B4A8-8EBC3A79364B}" srcOrd="6" destOrd="0" presId="urn:microsoft.com/office/officeart/2005/8/layout/radial6"/>
    <dgm:cxn modelId="{8A3F5852-F993-4DEA-A26F-F73B8F43E284}" type="presParOf" srcId="{69C9E4D5-3123-4CA9-8F5E-B88DF6F45F49}" destId="{4483141A-A05F-4AFD-9286-A1344B210FB2}" srcOrd="7" destOrd="0" presId="urn:microsoft.com/office/officeart/2005/8/layout/radial6"/>
    <dgm:cxn modelId="{649EB4BD-2569-434F-B2E7-5D2969E0BCAD}" type="presParOf" srcId="{69C9E4D5-3123-4CA9-8F5E-B88DF6F45F49}" destId="{FB4BE392-031D-4C41-8802-882D0F343821}" srcOrd="8" destOrd="0" presId="urn:microsoft.com/office/officeart/2005/8/layout/radial6"/>
    <dgm:cxn modelId="{D7DC2C13-1D3E-445A-9FDE-F86C8DF8B7E8}" type="presParOf" srcId="{69C9E4D5-3123-4CA9-8F5E-B88DF6F45F49}" destId="{9C976933-F07A-4F16-B6B7-32332C29D7B6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2EC7707-988C-4C9E-B84A-9086DF1095B9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D6D459A-1E3D-46DA-8AD4-2C412A7F4CD6}">
      <dgm:prSet phldrT="[Texto]"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2000" dirty="0"/>
            <a:t>Network Coding Module</a:t>
          </a:r>
        </a:p>
      </dgm:t>
    </dgm:pt>
    <dgm:pt modelId="{71770DD5-365C-4599-8C66-77715EEC1BAA}" type="parTrans" cxnId="{BEBA19A8-6690-42A1-818A-55792A1B27F0}">
      <dgm:prSet/>
      <dgm:spPr/>
      <dgm:t>
        <a:bodyPr/>
        <a:lstStyle/>
        <a:p>
          <a:endParaRPr lang="en-GB"/>
        </a:p>
      </dgm:t>
    </dgm:pt>
    <dgm:pt modelId="{5A046299-D3B8-4C02-914B-17C508F8A18C}" type="sibTrans" cxnId="{BEBA19A8-6690-42A1-818A-55792A1B27F0}">
      <dgm:prSet/>
      <dgm:spPr/>
      <dgm:t>
        <a:bodyPr/>
        <a:lstStyle/>
        <a:p>
          <a:endParaRPr lang="en-GB"/>
        </a:p>
      </dgm:t>
    </dgm:pt>
    <dgm:pt modelId="{BFF1B1AC-4CF1-4243-8CEC-85D2C53471B3}">
      <dgm:prSet phldrT="[Texto]"/>
      <dgm:spPr>
        <a:solidFill>
          <a:srgbClr val="C00000">
            <a:alpha val="0"/>
          </a:srgbClr>
        </a:solidFill>
        <a:ln>
          <a:noFill/>
        </a:ln>
      </dgm:spPr>
      <dgm:t>
        <a:bodyPr/>
        <a:lstStyle/>
        <a:p>
          <a:endParaRPr lang="en-GB" dirty="0"/>
        </a:p>
      </dgm:t>
    </dgm:pt>
    <dgm:pt modelId="{64D72D0E-3545-4832-9705-D8D0E45590F6}" type="parTrans" cxnId="{F6BB2FA2-E46B-4727-B6AC-7C243BC43E0C}">
      <dgm:prSet/>
      <dgm:spPr/>
      <dgm:t>
        <a:bodyPr/>
        <a:lstStyle/>
        <a:p>
          <a:endParaRPr lang="en-GB"/>
        </a:p>
      </dgm:t>
    </dgm:pt>
    <dgm:pt modelId="{C7E66E3E-473B-453F-AF76-35ED62A4B78E}" type="sibTrans" cxnId="{F6BB2FA2-E46B-4727-B6AC-7C243BC43E0C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EDD2FCD7-4D48-44F5-8009-B8904EE0C404}">
      <dgm:prSet phldrT="[Texto]"/>
      <dgm:spPr>
        <a:solidFill>
          <a:srgbClr val="C00000"/>
        </a:solidFill>
        <a:ln>
          <a:noFill/>
        </a:ln>
      </dgm:spPr>
      <dgm:t>
        <a:bodyPr/>
        <a:lstStyle/>
        <a:p>
          <a:r>
            <a:rPr lang="en-GB" dirty="0"/>
            <a:t>Decoding Submodule</a:t>
          </a:r>
        </a:p>
      </dgm:t>
    </dgm:pt>
    <dgm:pt modelId="{2B922E2C-E423-4011-A937-101BC28BEA7A}" type="sibTrans" cxnId="{62B34AAB-DF74-468A-8954-393B9D7F0532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7D997FB0-65F6-4378-AEBA-D3BCD0DF47D3}" type="parTrans" cxnId="{62B34AAB-DF74-468A-8954-393B9D7F0532}">
      <dgm:prSet/>
      <dgm:spPr/>
      <dgm:t>
        <a:bodyPr/>
        <a:lstStyle/>
        <a:p>
          <a:endParaRPr lang="en-GB"/>
        </a:p>
      </dgm:t>
    </dgm:pt>
    <dgm:pt modelId="{DEE4972F-F539-4686-A334-B3EFB5C401D5}">
      <dgm:prSet phldrT="[Texto]" custT="1"/>
      <dgm:spPr>
        <a:solidFill>
          <a:srgbClr val="C00000">
            <a:alpha val="0"/>
          </a:srgbClr>
        </a:solidFill>
        <a:ln>
          <a:noFill/>
        </a:ln>
      </dgm:spPr>
      <dgm:t>
        <a:bodyPr/>
        <a:lstStyle/>
        <a:p>
          <a:endParaRPr lang="en-GB" sz="2000" dirty="0"/>
        </a:p>
      </dgm:t>
    </dgm:pt>
    <dgm:pt modelId="{F8315F64-6249-44E5-9FBE-AC3A44DFC175}" type="sibTrans" cxnId="{76125BAE-7686-45E3-A47C-A091DEC14DC3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0BC4F143-9ECC-41B1-A07A-74CFAE68C7E7}" type="parTrans" cxnId="{76125BAE-7686-45E3-A47C-A091DEC14DC3}">
      <dgm:prSet/>
      <dgm:spPr/>
      <dgm:t>
        <a:bodyPr/>
        <a:lstStyle/>
        <a:p>
          <a:endParaRPr lang="en-GB"/>
        </a:p>
      </dgm:t>
    </dgm:pt>
    <dgm:pt modelId="{69C9E4D5-3123-4CA9-8F5E-B88DF6F45F49}" type="pres">
      <dgm:prSet presAssocID="{B2EC7707-988C-4C9E-B84A-9086DF1095B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F08D026-CD8D-48C1-B7D5-DB95CC4FAC63}" type="pres">
      <dgm:prSet presAssocID="{1D6D459A-1E3D-46DA-8AD4-2C412A7F4CD6}" presName="centerShape" presStyleLbl="node0" presStyleIdx="0" presStyleCnt="1"/>
      <dgm:spPr/>
    </dgm:pt>
    <dgm:pt modelId="{9D7528A3-451E-4AA7-937C-F1EE94B3E1CB}" type="pres">
      <dgm:prSet presAssocID="{DEE4972F-F539-4686-A334-B3EFB5C401D5}" presName="node" presStyleLbl="node1" presStyleIdx="0" presStyleCnt="3" custScaleX="125515" custScaleY="112291">
        <dgm:presLayoutVars>
          <dgm:bulletEnabled val="1"/>
        </dgm:presLayoutVars>
      </dgm:prSet>
      <dgm:spPr/>
    </dgm:pt>
    <dgm:pt modelId="{BC98E3BF-BFD8-49A7-88D3-FC91C2D2E0E9}" type="pres">
      <dgm:prSet presAssocID="{DEE4972F-F539-4686-A334-B3EFB5C401D5}" presName="dummy" presStyleCnt="0"/>
      <dgm:spPr/>
    </dgm:pt>
    <dgm:pt modelId="{88342B3C-F0DE-4F8E-B1C1-EB6967ADCDDB}" type="pres">
      <dgm:prSet presAssocID="{F8315F64-6249-44E5-9FBE-AC3A44DFC175}" presName="sibTrans" presStyleLbl="sibTrans2D1" presStyleIdx="0" presStyleCnt="3"/>
      <dgm:spPr/>
    </dgm:pt>
    <dgm:pt modelId="{EFFB76CB-2E33-4F80-AB62-B6556D89ED8B}" type="pres">
      <dgm:prSet presAssocID="{BFF1B1AC-4CF1-4243-8CEC-85D2C53471B3}" presName="node" presStyleLbl="node1" presStyleIdx="1" presStyleCnt="3" custScaleX="125515" custScaleY="112291">
        <dgm:presLayoutVars>
          <dgm:bulletEnabled val="1"/>
        </dgm:presLayoutVars>
      </dgm:prSet>
      <dgm:spPr/>
    </dgm:pt>
    <dgm:pt modelId="{D18E4ECF-B1F1-4F30-9ABF-35AA9073E617}" type="pres">
      <dgm:prSet presAssocID="{BFF1B1AC-4CF1-4243-8CEC-85D2C53471B3}" presName="dummy" presStyleCnt="0"/>
      <dgm:spPr/>
    </dgm:pt>
    <dgm:pt modelId="{E9147838-34B6-4C77-B4A8-8EBC3A79364B}" type="pres">
      <dgm:prSet presAssocID="{C7E66E3E-473B-453F-AF76-35ED62A4B78E}" presName="sibTrans" presStyleLbl="sibTrans2D1" presStyleIdx="1" presStyleCnt="3"/>
      <dgm:spPr/>
    </dgm:pt>
    <dgm:pt modelId="{4483141A-A05F-4AFD-9286-A1344B210FB2}" type="pres">
      <dgm:prSet presAssocID="{EDD2FCD7-4D48-44F5-8009-B8904EE0C404}" presName="node" presStyleLbl="node1" presStyleIdx="2" presStyleCnt="3" custScaleX="125515" custScaleY="112291">
        <dgm:presLayoutVars>
          <dgm:bulletEnabled val="1"/>
        </dgm:presLayoutVars>
      </dgm:prSet>
      <dgm:spPr/>
    </dgm:pt>
    <dgm:pt modelId="{FB4BE392-031D-4C41-8802-882D0F343821}" type="pres">
      <dgm:prSet presAssocID="{EDD2FCD7-4D48-44F5-8009-B8904EE0C404}" presName="dummy" presStyleCnt="0"/>
      <dgm:spPr/>
    </dgm:pt>
    <dgm:pt modelId="{9C976933-F07A-4F16-B6B7-32332C29D7B6}" type="pres">
      <dgm:prSet presAssocID="{2B922E2C-E423-4011-A937-101BC28BEA7A}" presName="sibTrans" presStyleLbl="sibTrans2D1" presStyleIdx="2" presStyleCnt="3"/>
      <dgm:spPr/>
    </dgm:pt>
  </dgm:ptLst>
  <dgm:cxnLst>
    <dgm:cxn modelId="{ECAEE301-6E04-4593-A015-D4BC10C46DCE}" type="presOf" srcId="{C7E66E3E-473B-453F-AF76-35ED62A4B78E}" destId="{E9147838-34B6-4C77-B4A8-8EBC3A79364B}" srcOrd="0" destOrd="0" presId="urn:microsoft.com/office/officeart/2005/8/layout/radial6"/>
    <dgm:cxn modelId="{3C489703-23B7-4758-8892-54D21C1D88D5}" type="presOf" srcId="{EDD2FCD7-4D48-44F5-8009-B8904EE0C404}" destId="{4483141A-A05F-4AFD-9286-A1344B210FB2}" srcOrd="0" destOrd="0" presId="urn:microsoft.com/office/officeart/2005/8/layout/radial6"/>
    <dgm:cxn modelId="{7A61881D-D597-4509-96FB-184F5D7A6058}" type="presOf" srcId="{2B922E2C-E423-4011-A937-101BC28BEA7A}" destId="{9C976933-F07A-4F16-B6B7-32332C29D7B6}" srcOrd="0" destOrd="0" presId="urn:microsoft.com/office/officeart/2005/8/layout/radial6"/>
    <dgm:cxn modelId="{52B6063A-8568-456A-BF7E-53EB745122AB}" type="presOf" srcId="{BFF1B1AC-4CF1-4243-8CEC-85D2C53471B3}" destId="{EFFB76CB-2E33-4F80-AB62-B6556D89ED8B}" srcOrd="0" destOrd="0" presId="urn:microsoft.com/office/officeart/2005/8/layout/radial6"/>
    <dgm:cxn modelId="{A4BE684A-5995-4DCB-805D-EB8F5012F9BE}" type="presOf" srcId="{B2EC7707-988C-4C9E-B84A-9086DF1095B9}" destId="{69C9E4D5-3123-4CA9-8F5E-B88DF6F45F49}" srcOrd="0" destOrd="0" presId="urn:microsoft.com/office/officeart/2005/8/layout/radial6"/>
    <dgm:cxn modelId="{8B01247B-20A9-4D1D-B322-D218B6C90714}" type="presOf" srcId="{DEE4972F-F539-4686-A334-B3EFB5C401D5}" destId="{9D7528A3-451E-4AA7-937C-F1EE94B3E1CB}" srcOrd="0" destOrd="0" presId="urn:microsoft.com/office/officeart/2005/8/layout/radial6"/>
    <dgm:cxn modelId="{F6BB2FA2-E46B-4727-B6AC-7C243BC43E0C}" srcId="{1D6D459A-1E3D-46DA-8AD4-2C412A7F4CD6}" destId="{BFF1B1AC-4CF1-4243-8CEC-85D2C53471B3}" srcOrd="1" destOrd="0" parTransId="{64D72D0E-3545-4832-9705-D8D0E45590F6}" sibTransId="{C7E66E3E-473B-453F-AF76-35ED62A4B78E}"/>
    <dgm:cxn modelId="{BEBA19A8-6690-42A1-818A-55792A1B27F0}" srcId="{B2EC7707-988C-4C9E-B84A-9086DF1095B9}" destId="{1D6D459A-1E3D-46DA-8AD4-2C412A7F4CD6}" srcOrd="0" destOrd="0" parTransId="{71770DD5-365C-4599-8C66-77715EEC1BAA}" sibTransId="{5A046299-D3B8-4C02-914B-17C508F8A18C}"/>
    <dgm:cxn modelId="{62B34AAB-DF74-468A-8954-393B9D7F0532}" srcId="{1D6D459A-1E3D-46DA-8AD4-2C412A7F4CD6}" destId="{EDD2FCD7-4D48-44F5-8009-B8904EE0C404}" srcOrd="2" destOrd="0" parTransId="{7D997FB0-65F6-4378-AEBA-D3BCD0DF47D3}" sibTransId="{2B922E2C-E423-4011-A937-101BC28BEA7A}"/>
    <dgm:cxn modelId="{76125BAE-7686-45E3-A47C-A091DEC14DC3}" srcId="{1D6D459A-1E3D-46DA-8AD4-2C412A7F4CD6}" destId="{DEE4972F-F539-4686-A334-B3EFB5C401D5}" srcOrd="0" destOrd="0" parTransId="{0BC4F143-9ECC-41B1-A07A-74CFAE68C7E7}" sibTransId="{F8315F64-6249-44E5-9FBE-AC3A44DFC175}"/>
    <dgm:cxn modelId="{E1CA5CD5-64B3-4C1D-9B3A-28DA6EA19897}" type="presOf" srcId="{F8315F64-6249-44E5-9FBE-AC3A44DFC175}" destId="{88342B3C-F0DE-4F8E-B1C1-EB6967ADCDDB}" srcOrd="0" destOrd="0" presId="urn:microsoft.com/office/officeart/2005/8/layout/radial6"/>
    <dgm:cxn modelId="{7C1093E4-FED0-4E10-9253-12218E79A954}" type="presOf" srcId="{1D6D459A-1E3D-46DA-8AD4-2C412A7F4CD6}" destId="{0F08D026-CD8D-48C1-B7D5-DB95CC4FAC63}" srcOrd="0" destOrd="0" presId="urn:microsoft.com/office/officeart/2005/8/layout/radial6"/>
    <dgm:cxn modelId="{6125DEC3-D69B-4CF8-A07A-1EE7FA8268AC}" type="presParOf" srcId="{69C9E4D5-3123-4CA9-8F5E-B88DF6F45F49}" destId="{0F08D026-CD8D-48C1-B7D5-DB95CC4FAC63}" srcOrd="0" destOrd="0" presId="urn:microsoft.com/office/officeart/2005/8/layout/radial6"/>
    <dgm:cxn modelId="{660F3427-2F44-4214-A9F4-270117A12A48}" type="presParOf" srcId="{69C9E4D5-3123-4CA9-8F5E-B88DF6F45F49}" destId="{9D7528A3-451E-4AA7-937C-F1EE94B3E1CB}" srcOrd="1" destOrd="0" presId="urn:microsoft.com/office/officeart/2005/8/layout/radial6"/>
    <dgm:cxn modelId="{7CC52FFD-931A-44BD-99D4-35D7AD01B338}" type="presParOf" srcId="{69C9E4D5-3123-4CA9-8F5E-B88DF6F45F49}" destId="{BC98E3BF-BFD8-49A7-88D3-FC91C2D2E0E9}" srcOrd="2" destOrd="0" presId="urn:microsoft.com/office/officeart/2005/8/layout/radial6"/>
    <dgm:cxn modelId="{99073024-0ACF-45A8-9558-5C25F35976CB}" type="presParOf" srcId="{69C9E4D5-3123-4CA9-8F5E-B88DF6F45F49}" destId="{88342B3C-F0DE-4F8E-B1C1-EB6967ADCDDB}" srcOrd="3" destOrd="0" presId="urn:microsoft.com/office/officeart/2005/8/layout/radial6"/>
    <dgm:cxn modelId="{64061BC9-3C20-491F-A931-E4AF88065100}" type="presParOf" srcId="{69C9E4D5-3123-4CA9-8F5E-B88DF6F45F49}" destId="{EFFB76CB-2E33-4F80-AB62-B6556D89ED8B}" srcOrd="4" destOrd="0" presId="urn:microsoft.com/office/officeart/2005/8/layout/radial6"/>
    <dgm:cxn modelId="{A3BA5EEE-6F73-4EFA-9ED9-CBCC8ABFEAB9}" type="presParOf" srcId="{69C9E4D5-3123-4CA9-8F5E-B88DF6F45F49}" destId="{D18E4ECF-B1F1-4F30-9ABF-35AA9073E617}" srcOrd="5" destOrd="0" presId="urn:microsoft.com/office/officeart/2005/8/layout/radial6"/>
    <dgm:cxn modelId="{060D0B87-6F2F-4EAB-AA7D-0C259439D9DB}" type="presParOf" srcId="{69C9E4D5-3123-4CA9-8F5E-B88DF6F45F49}" destId="{E9147838-34B6-4C77-B4A8-8EBC3A79364B}" srcOrd="6" destOrd="0" presId="urn:microsoft.com/office/officeart/2005/8/layout/radial6"/>
    <dgm:cxn modelId="{8A3F5852-F993-4DEA-A26F-F73B8F43E284}" type="presParOf" srcId="{69C9E4D5-3123-4CA9-8F5E-B88DF6F45F49}" destId="{4483141A-A05F-4AFD-9286-A1344B210FB2}" srcOrd="7" destOrd="0" presId="urn:microsoft.com/office/officeart/2005/8/layout/radial6"/>
    <dgm:cxn modelId="{649EB4BD-2569-434F-B2E7-5D2969E0BCAD}" type="presParOf" srcId="{69C9E4D5-3123-4CA9-8F5E-B88DF6F45F49}" destId="{FB4BE392-031D-4C41-8802-882D0F343821}" srcOrd="8" destOrd="0" presId="urn:microsoft.com/office/officeart/2005/8/layout/radial6"/>
    <dgm:cxn modelId="{D7DC2C13-1D3E-445A-9FDE-F86C8DF8B7E8}" type="presParOf" srcId="{69C9E4D5-3123-4CA9-8F5E-B88DF6F45F49}" destId="{9C976933-F07A-4F16-B6B7-32332C29D7B6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976933-F07A-4F16-B6B7-32332C29D7B6}">
      <dsp:nvSpPr>
        <dsp:cNvPr id="0" name=""/>
        <dsp:cNvSpPr/>
      </dsp:nvSpPr>
      <dsp:spPr>
        <a:xfrm>
          <a:off x="902251" y="609355"/>
          <a:ext cx="3812071" cy="3812071"/>
        </a:xfrm>
        <a:prstGeom prst="blockArc">
          <a:avLst>
            <a:gd name="adj1" fmla="val 9000000"/>
            <a:gd name="adj2" fmla="val 16200000"/>
            <a:gd name="adj3" fmla="val 4641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47838-34B6-4C77-B4A8-8EBC3A79364B}">
      <dsp:nvSpPr>
        <dsp:cNvPr id="0" name=""/>
        <dsp:cNvSpPr/>
      </dsp:nvSpPr>
      <dsp:spPr>
        <a:xfrm>
          <a:off x="902251" y="609355"/>
          <a:ext cx="3812071" cy="3812071"/>
        </a:xfrm>
        <a:prstGeom prst="blockArc">
          <a:avLst>
            <a:gd name="adj1" fmla="val 1800000"/>
            <a:gd name="adj2" fmla="val 9000000"/>
            <a:gd name="adj3" fmla="val 4641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42B3C-F0DE-4F8E-B1C1-EB6967ADCDDB}">
      <dsp:nvSpPr>
        <dsp:cNvPr id="0" name=""/>
        <dsp:cNvSpPr/>
      </dsp:nvSpPr>
      <dsp:spPr>
        <a:xfrm>
          <a:off x="902251" y="609355"/>
          <a:ext cx="3812071" cy="3812071"/>
        </a:xfrm>
        <a:prstGeom prst="blockArc">
          <a:avLst>
            <a:gd name="adj1" fmla="val 16200000"/>
            <a:gd name="adj2" fmla="val 1800000"/>
            <a:gd name="adj3" fmla="val 4641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8D026-CD8D-48C1-B7D5-DB95CC4FAC63}">
      <dsp:nvSpPr>
        <dsp:cNvPr id="0" name=""/>
        <dsp:cNvSpPr/>
      </dsp:nvSpPr>
      <dsp:spPr>
        <a:xfrm>
          <a:off x="1930697" y="1637801"/>
          <a:ext cx="1755179" cy="1755179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Network Coding Module</a:t>
          </a:r>
        </a:p>
      </dsp:txBody>
      <dsp:txXfrm>
        <a:off x="2187737" y="1894841"/>
        <a:ext cx="1241099" cy="1241099"/>
      </dsp:txXfrm>
    </dsp:sp>
    <dsp:sp modelId="{9D7528A3-451E-4AA7-937C-F1EE94B3E1CB}">
      <dsp:nvSpPr>
        <dsp:cNvPr id="0" name=""/>
        <dsp:cNvSpPr/>
      </dsp:nvSpPr>
      <dsp:spPr>
        <a:xfrm>
          <a:off x="2037232" y="-36232"/>
          <a:ext cx="1542109" cy="137963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Recoding submodule</a:t>
          </a:r>
        </a:p>
      </dsp:txBody>
      <dsp:txXfrm>
        <a:off x="2263069" y="165811"/>
        <a:ext cx="1090435" cy="975550"/>
      </dsp:txXfrm>
    </dsp:sp>
    <dsp:sp modelId="{EFFB76CB-2E33-4F80-AB62-B6556D89ED8B}">
      <dsp:nvSpPr>
        <dsp:cNvPr id="0" name=""/>
        <dsp:cNvSpPr/>
      </dsp:nvSpPr>
      <dsp:spPr>
        <a:xfrm>
          <a:off x="3649603" y="2756475"/>
          <a:ext cx="1542109" cy="137963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Coding Submodule</a:t>
          </a:r>
        </a:p>
      </dsp:txBody>
      <dsp:txXfrm>
        <a:off x="3875440" y="2958518"/>
        <a:ext cx="1090435" cy="975550"/>
      </dsp:txXfrm>
    </dsp:sp>
    <dsp:sp modelId="{4483141A-A05F-4AFD-9286-A1344B210FB2}">
      <dsp:nvSpPr>
        <dsp:cNvPr id="0" name=""/>
        <dsp:cNvSpPr/>
      </dsp:nvSpPr>
      <dsp:spPr>
        <a:xfrm>
          <a:off x="424862" y="2756475"/>
          <a:ext cx="1542109" cy="137963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Decoding Module</a:t>
          </a:r>
        </a:p>
      </dsp:txBody>
      <dsp:txXfrm>
        <a:off x="650699" y="2958518"/>
        <a:ext cx="1090435" cy="975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976933-F07A-4F16-B6B7-32332C29D7B6}">
      <dsp:nvSpPr>
        <dsp:cNvPr id="0" name=""/>
        <dsp:cNvSpPr/>
      </dsp:nvSpPr>
      <dsp:spPr>
        <a:xfrm>
          <a:off x="902251" y="609355"/>
          <a:ext cx="3812071" cy="3812071"/>
        </a:xfrm>
        <a:prstGeom prst="blockArc">
          <a:avLst>
            <a:gd name="adj1" fmla="val 9000000"/>
            <a:gd name="adj2" fmla="val 16200000"/>
            <a:gd name="adj3" fmla="val 4641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47838-34B6-4C77-B4A8-8EBC3A79364B}">
      <dsp:nvSpPr>
        <dsp:cNvPr id="0" name=""/>
        <dsp:cNvSpPr/>
      </dsp:nvSpPr>
      <dsp:spPr>
        <a:xfrm>
          <a:off x="902251" y="609355"/>
          <a:ext cx="3812071" cy="3812071"/>
        </a:xfrm>
        <a:prstGeom prst="blockArc">
          <a:avLst>
            <a:gd name="adj1" fmla="val 1800000"/>
            <a:gd name="adj2" fmla="val 9000000"/>
            <a:gd name="adj3" fmla="val 4641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42B3C-F0DE-4F8E-B1C1-EB6967ADCDDB}">
      <dsp:nvSpPr>
        <dsp:cNvPr id="0" name=""/>
        <dsp:cNvSpPr/>
      </dsp:nvSpPr>
      <dsp:spPr>
        <a:xfrm>
          <a:off x="902251" y="609355"/>
          <a:ext cx="3812071" cy="3812071"/>
        </a:xfrm>
        <a:prstGeom prst="blockArc">
          <a:avLst>
            <a:gd name="adj1" fmla="val 16200000"/>
            <a:gd name="adj2" fmla="val 1800000"/>
            <a:gd name="adj3" fmla="val 4641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8D026-CD8D-48C1-B7D5-DB95CC4FAC63}">
      <dsp:nvSpPr>
        <dsp:cNvPr id="0" name=""/>
        <dsp:cNvSpPr/>
      </dsp:nvSpPr>
      <dsp:spPr>
        <a:xfrm>
          <a:off x="1930697" y="1637801"/>
          <a:ext cx="1755179" cy="1755179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Network Coding Module</a:t>
          </a:r>
        </a:p>
      </dsp:txBody>
      <dsp:txXfrm>
        <a:off x="2187737" y="1894841"/>
        <a:ext cx="1241099" cy="1241099"/>
      </dsp:txXfrm>
    </dsp:sp>
    <dsp:sp modelId="{9D7528A3-451E-4AA7-937C-F1EE94B3E1CB}">
      <dsp:nvSpPr>
        <dsp:cNvPr id="0" name=""/>
        <dsp:cNvSpPr/>
      </dsp:nvSpPr>
      <dsp:spPr>
        <a:xfrm>
          <a:off x="2037232" y="-36232"/>
          <a:ext cx="1542109" cy="1379636"/>
        </a:xfrm>
        <a:prstGeom prst="ellipse">
          <a:avLst/>
        </a:prstGeom>
        <a:solidFill>
          <a:srgbClr val="C00000">
            <a:alpha val="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/>
        </a:p>
      </dsp:txBody>
      <dsp:txXfrm>
        <a:off x="2263069" y="165811"/>
        <a:ext cx="1090435" cy="975550"/>
      </dsp:txXfrm>
    </dsp:sp>
    <dsp:sp modelId="{EFFB76CB-2E33-4F80-AB62-B6556D89ED8B}">
      <dsp:nvSpPr>
        <dsp:cNvPr id="0" name=""/>
        <dsp:cNvSpPr/>
      </dsp:nvSpPr>
      <dsp:spPr>
        <a:xfrm>
          <a:off x="3649603" y="2756475"/>
          <a:ext cx="1542109" cy="1379636"/>
        </a:xfrm>
        <a:prstGeom prst="ellipse">
          <a:avLst/>
        </a:prstGeom>
        <a:solidFill>
          <a:srgbClr val="C00000">
            <a:alpha val="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100" kern="1200" dirty="0"/>
        </a:p>
      </dsp:txBody>
      <dsp:txXfrm>
        <a:off x="3875440" y="2958518"/>
        <a:ext cx="1090435" cy="975550"/>
      </dsp:txXfrm>
    </dsp:sp>
    <dsp:sp modelId="{4483141A-A05F-4AFD-9286-A1344B210FB2}">
      <dsp:nvSpPr>
        <dsp:cNvPr id="0" name=""/>
        <dsp:cNvSpPr/>
      </dsp:nvSpPr>
      <dsp:spPr>
        <a:xfrm>
          <a:off x="424862" y="2756475"/>
          <a:ext cx="1542109" cy="1379636"/>
        </a:xfrm>
        <a:prstGeom prst="ellipse">
          <a:avLst/>
        </a:prstGeom>
        <a:solidFill>
          <a:srgbClr val="C00000">
            <a:alpha val="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100" kern="1200" dirty="0"/>
        </a:p>
      </dsp:txBody>
      <dsp:txXfrm>
        <a:off x="650699" y="2958518"/>
        <a:ext cx="1090435" cy="975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976933-F07A-4F16-B6B7-32332C29D7B6}">
      <dsp:nvSpPr>
        <dsp:cNvPr id="0" name=""/>
        <dsp:cNvSpPr/>
      </dsp:nvSpPr>
      <dsp:spPr>
        <a:xfrm>
          <a:off x="902251" y="609355"/>
          <a:ext cx="3812071" cy="3812071"/>
        </a:xfrm>
        <a:prstGeom prst="blockArc">
          <a:avLst>
            <a:gd name="adj1" fmla="val 9000000"/>
            <a:gd name="adj2" fmla="val 16200000"/>
            <a:gd name="adj3" fmla="val 4641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47838-34B6-4C77-B4A8-8EBC3A79364B}">
      <dsp:nvSpPr>
        <dsp:cNvPr id="0" name=""/>
        <dsp:cNvSpPr/>
      </dsp:nvSpPr>
      <dsp:spPr>
        <a:xfrm>
          <a:off x="902251" y="609355"/>
          <a:ext cx="3812071" cy="3812071"/>
        </a:xfrm>
        <a:prstGeom prst="blockArc">
          <a:avLst>
            <a:gd name="adj1" fmla="val 1800000"/>
            <a:gd name="adj2" fmla="val 9000000"/>
            <a:gd name="adj3" fmla="val 4641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42B3C-F0DE-4F8E-B1C1-EB6967ADCDDB}">
      <dsp:nvSpPr>
        <dsp:cNvPr id="0" name=""/>
        <dsp:cNvSpPr/>
      </dsp:nvSpPr>
      <dsp:spPr>
        <a:xfrm>
          <a:off x="902251" y="609355"/>
          <a:ext cx="3812071" cy="3812071"/>
        </a:xfrm>
        <a:prstGeom prst="blockArc">
          <a:avLst>
            <a:gd name="adj1" fmla="val 16200000"/>
            <a:gd name="adj2" fmla="val 1800000"/>
            <a:gd name="adj3" fmla="val 4641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8D026-CD8D-48C1-B7D5-DB95CC4FAC63}">
      <dsp:nvSpPr>
        <dsp:cNvPr id="0" name=""/>
        <dsp:cNvSpPr/>
      </dsp:nvSpPr>
      <dsp:spPr>
        <a:xfrm>
          <a:off x="1930697" y="1637801"/>
          <a:ext cx="1755179" cy="1755179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Network Coding Module</a:t>
          </a:r>
        </a:p>
      </dsp:txBody>
      <dsp:txXfrm>
        <a:off x="2187737" y="1894841"/>
        <a:ext cx="1241099" cy="1241099"/>
      </dsp:txXfrm>
    </dsp:sp>
    <dsp:sp modelId="{9D7528A3-451E-4AA7-937C-F1EE94B3E1CB}">
      <dsp:nvSpPr>
        <dsp:cNvPr id="0" name=""/>
        <dsp:cNvSpPr/>
      </dsp:nvSpPr>
      <dsp:spPr>
        <a:xfrm>
          <a:off x="2037232" y="-36232"/>
          <a:ext cx="1542109" cy="1379636"/>
        </a:xfrm>
        <a:prstGeom prst="ellipse">
          <a:avLst/>
        </a:prstGeom>
        <a:solidFill>
          <a:srgbClr val="C00000">
            <a:alpha val="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/>
        </a:p>
      </dsp:txBody>
      <dsp:txXfrm>
        <a:off x="2263069" y="165811"/>
        <a:ext cx="1090435" cy="975550"/>
      </dsp:txXfrm>
    </dsp:sp>
    <dsp:sp modelId="{EFFB76CB-2E33-4F80-AB62-B6556D89ED8B}">
      <dsp:nvSpPr>
        <dsp:cNvPr id="0" name=""/>
        <dsp:cNvSpPr/>
      </dsp:nvSpPr>
      <dsp:spPr>
        <a:xfrm>
          <a:off x="3649603" y="2756475"/>
          <a:ext cx="1542109" cy="137963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Coding Submodule</a:t>
          </a:r>
        </a:p>
      </dsp:txBody>
      <dsp:txXfrm>
        <a:off x="3875440" y="2958518"/>
        <a:ext cx="1090435" cy="975550"/>
      </dsp:txXfrm>
    </dsp:sp>
    <dsp:sp modelId="{4483141A-A05F-4AFD-9286-A1344B210FB2}">
      <dsp:nvSpPr>
        <dsp:cNvPr id="0" name=""/>
        <dsp:cNvSpPr/>
      </dsp:nvSpPr>
      <dsp:spPr>
        <a:xfrm>
          <a:off x="424862" y="2756475"/>
          <a:ext cx="1542109" cy="1379636"/>
        </a:xfrm>
        <a:prstGeom prst="ellipse">
          <a:avLst/>
        </a:prstGeom>
        <a:solidFill>
          <a:srgbClr val="C00000">
            <a:alpha val="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 dirty="0"/>
        </a:p>
      </dsp:txBody>
      <dsp:txXfrm>
        <a:off x="650699" y="2958518"/>
        <a:ext cx="1090435" cy="9755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976933-F07A-4F16-B6B7-32332C29D7B6}">
      <dsp:nvSpPr>
        <dsp:cNvPr id="0" name=""/>
        <dsp:cNvSpPr/>
      </dsp:nvSpPr>
      <dsp:spPr>
        <a:xfrm>
          <a:off x="902251" y="609355"/>
          <a:ext cx="3812071" cy="3812071"/>
        </a:xfrm>
        <a:prstGeom prst="blockArc">
          <a:avLst>
            <a:gd name="adj1" fmla="val 9000000"/>
            <a:gd name="adj2" fmla="val 16200000"/>
            <a:gd name="adj3" fmla="val 4641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47838-34B6-4C77-B4A8-8EBC3A79364B}">
      <dsp:nvSpPr>
        <dsp:cNvPr id="0" name=""/>
        <dsp:cNvSpPr/>
      </dsp:nvSpPr>
      <dsp:spPr>
        <a:xfrm>
          <a:off x="902251" y="609355"/>
          <a:ext cx="3812071" cy="3812071"/>
        </a:xfrm>
        <a:prstGeom prst="blockArc">
          <a:avLst>
            <a:gd name="adj1" fmla="val 1800000"/>
            <a:gd name="adj2" fmla="val 9000000"/>
            <a:gd name="adj3" fmla="val 4641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42B3C-F0DE-4F8E-B1C1-EB6967ADCDDB}">
      <dsp:nvSpPr>
        <dsp:cNvPr id="0" name=""/>
        <dsp:cNvSpPr/>
      </dsp:nvSpPr>
      <dsp:spPr>
        <a:xfrm>
          <a:off x="902251" y="609355"/>
          <a:ext cx="3812071" cy="3812071"/>
        </a:xfrm>
        <a:prstGeom prst="blockArc">
          <a:avLst>
            <a:gd name="adj1" fmla="val 16200000"/>
            <a:gd name="adj2" fmla="val 1800000"/>
            <a:gd name="adj3" fmla="val 4641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8D026-CD8D-48C1-B7D5-DB95CC4FAC63}">
      <dsp:nvSpPr>
        <dsp:cNvPr id="0" name=""/>
        <dsp:cNvSpPr/>
      </dsp:nvSpPr>
      <dsp:spPr>
        <a:xfrm>
          <a:off x="1930697" y="1637801"/>
          <a:ext cx="1755179" cy="1755179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Network Coding Module</a:t>
          </a:r>
        </a:p>
      </dsp:txBody>
      <dsp:txXfrm>
        <a:off x="2187737" y="1894841"/>
        <a:ext cx="1241099" cy="1241099"/>
      </dsp:txXfrm>
    </dsp:sp>
    <dsp:sp modelId="{9D7528A3-451E-4AA7-937C-F1EE94B3E1CB}">
      <dsp:nvSpPr>
        <dsp:cNvPr id="0" name=""/>
        <dsp:cNvSpPr/>
      </dsp:nvSpPr>
      <dsp:spPr>
        <a:xfrm>
          <a:off x="2037232" y="-36232"/>
          <a:ext cx="1542109" cy="137963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Recoding Submodule</a:t>
          </a:r>
        </a:p>
      </dsp:txBody>
      <dsp:txXfrm>
        <a:off x="2263069" y="165811"/>
        <a:ext cx="1090435" cy="975550"/>
      </dsp:txXfrm>
    </dsp:sp>
    <dsp:sp modelId="{EFFB76CB-2E33-4F80-AB62-B6556D89ED8B}">
      <dsp:nvSpPr>
        <dsp:cNvPr id="0" name=""/>
        <dsp:cNvSpPr/>
      </dsp:nvSpPr>
      <dsp:spPr>
        <a:xfrm>
          <a:off x="3649603" y="2756475"/>
          <a:ext cx="1542109" cy="1379636"/>
        </a:xfrm>
        <a:prstGeom prst="ellipse">
          <a:avLst/>
        </a:prstGeom>
        <a:solidFill>
          <a:srgbClr val="C00000">
            <a:alpha val="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100" kern="1200" dirty="0"/>
        </a:p>
      </dsp:txBody>
      <dsp:txXfrm>
        <a:off x="3875440" y="2958518"/>
        <a:ext cx="1090435" cy="975550"/>
      </dsp:txXfrm>
    </dsp:sp>
    <dsp:sp modelId="{4483141A-A05F-4AFD-9286-A1344B210FB2}">
      <dsp:nvSpPr>
        <dsp:cNvPr id="0" name=""/>
        <dsp:cNvSpPr/>
      </dsp:nvSpPr>
      <dsp:spPr>
        <a:xfrm>
          <a:off x="424862" y="2756475"/>
          <a:ext cx="1542109" cy="1379636"/>
        </a:xfrm>
        <a:prstGeom prst="ellipse">
          <a:avLst/>
        </a:prstGeom>
        <a:solidFill>
          <a:srgbClr val="C00000">
            <a:alpha val="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100" kern="1200" dirty="0"/>
        </a:p>
      </dsp:txBody>
      <dsp:txXfrm>
        <a:off x="650699" y="2958518"/>
        <a:ext cx="1090435" cy="9755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976933-F07A-4F16-B6B7-32332C29D7B6}">
      <dsp:nvSpPr>
        <dsp:cNvPr id="0" name=""/>
        <dsp:cNvSpPr/>
      </dsp:nvSpPr>
      <dsp:spPr>
        <a:xfrm>
          <a:off x="902251" y="609355"/>
          <a:ext cx="3812071" cy="3812071"/>
        </a:xfrm>
        <a:prstGeom prst="blockArc">
          <a:avLst>
            <a:gd name="adj1" fmla="val 9000000"/>
            <a:gd name="adj2" fmla="val 16200000"/>
            <a:gd name="adj3" fmla="val 4641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47838-34B6-4C77-B4A8-8EBC3A79364B}">
      <dsp:nvSpPr>
        <dsp:cNvPr id="0" name=""/>
        <dsp:cNvSpPr/>
      </dsp:nvSpPr>
      <dsp:spPr>
        <a:xfrm>
          <a:off x="902251" y="609355"/>
          <a:ext cx="3812071" cy="3812071"/>
        </a:xfrm>
        <a:prstGeom prst="blockArc">
          <a:avLst>
            <a:gd name="adj1" fmla="val 1800000"/>
            <a:gd name="adj2" fmla="val 9000000"/>
            <a:gd name="adj3" fmla="val 4641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42B3C-F0DE-4F8E-B1C1-EB6967ADCDDB}">
      <dsp:nvSpPr>
        <dsp:cNvPr id="0" name=""/>
        <dsp:cNvSpPr/>
      </dsp:nvSpPr>
      <dsp:spPr>
        <a:xfrm>
          <a:off x="902251" y="609355"/>
          <a:ext cx="3812071" cy="3812071"/>
        </a:xfrm>
        <a:prstGeom prst="blockArc">
          <a:avLst>
            <a:gd name="adj1" fmla="val 16200000"/>
            <a:gd name="adj2" fmla="val 1800000"/>
            <a:gd name="adj3" fmla="val 4641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8D026-CD8D-48C1-B7D5-DB95CC4FAC63}">
      <dsp:nvSpPr>
        <dsp:cNvPr id="0" name=""/>
        <dsp:cNvSpPr/>
      </dsp:nvSpPr>
      <dsp:spPr>
        <a:xfrm>
          <a:off x="1930697" y="1637801"/>
          <a:ext cx="1755179" cy="1755179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Network Coding Module</a:t>
          </a:r>
        </a:p>
      </dsp:txBody>
      <dsp:txXfrm>
        <a:off x="2187737" y="1894841"/>
        <a:ext cx="1241099" cy="1241099"/>
      </dsp:txXfrm>
    </dsp:sp>
    <dsp:sp modelId="{9D7528A3-451E-4AA7-937C-F1EE94B3E1CB}">
      <dsp:nvSpPr>
        <dsp:cNvPr id="0" name=""/>
        <dsp:cNvSpPr/>
      </dsp:nvSpPr>
      <dsp:spPr>
        <a:xfrm>
          <a:off x="2037232" y="-36232"/>
          <a:ext cx="1542109" cy="1379636"/>
        </a:xfrm>
        <a:prstGeom prst="ellipse">
          <a:avLst/>
        </a:prstGeom>
        <a:solidFill>
          <a:srgbClr val="C00000">
            <a:alpha val="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/>
        </a:p>
      </dsp:txBody>
      <dsp:txXfrm>
        <a:off x="2263069" y="165811"/>
        <a:ext cx="1090435" cy="975550"/>
      </dsp:txXfrm>
    </dsp:sp>
    <dsp:sp modelId="{EFFB76CB-2E33-4F80-AB62-B6556D89ED8B}">
      <dsp:nvSpPr>
        <dsp:cNvPr id="0" name=""/>
        <dsp:cNvSpPr/>
      </dsp:nvSpPr>
      <dsp:spPr>
        <a:xfrm>
          <a:off x="3649603" y="2756475"/>
          <a:ext cx="1542109" cy="1379636"/>
        </a:xfrm>
        <a:prstGeom prst="ellipse">
          <a:avLst/>
        </a:prstGeom>
        <a:solidFill>
          <a:srgbClr val="C00000">
            <a:alpha val="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 dirty="0"/>
        </a:p>
      </dsp:txBody>
      <dsp:txXfrm>
        <a:off x="3875440" y="2958518"/>
        <a:ext cx="1090435" cy="975550"/>
      </dsp:txXfrm>
    </dsp:sp>
    <dsp:sp modelId="{4483141A-A05F-4AFD-9286-A1344B210FB2}">
      <dsp:nvSpPr>
        <dsp:cNvPr id="0" name=""/>
        <dsp:cNvSpPr/>
      </dsp:nvSpPr>
      <dsp:spPr>
        <a:xfrm>
          <a:off x="424862" y="2756475"/>
          <a:ext cx="1542109" cy="1379636"/>
        </a:xfrm>
        <a:prstGeom prst="ellipse">
          <a:avLst/>
        </a:prstGeom>
        <a:solidFill>
          <a:srgbClr val="C00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Decoding Submodule</a:t>
          </a:r>
        </a:p>
      </dsp:txBody>
      <dsp:txXfrm>
        <a:off x="650699" y="2958518"/>
        <a:ext cx="1090435" cy="975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BD1A90-2416-4B8D-A11A-E5188B4BD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757ABF-4C30-41DB-BC0C-3FBD323B9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4C47153-737D-43D0-8E51-8019B6582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281F-7CDE-4F73-8735-7E1A231CB69E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4A5D4B8-04AD-4400-A944-069D06FE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04D0E93-49C9-4CEF-9AAF-7CA623A0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0B12-8EC5-478B-BEF4-F64941C515F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39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91D49-3299-4470-B9E8-9E68D4E6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46E20DF-3293-4B6B-B21F-246160B1E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CA7D894-47F4-475E-A945-D023EB5F1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281F-7CDE-4F73-8735-7E1A231CB69E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AAE2FE2-E2EC-4791-AB77-CC029633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3167DA-3CE7-4DBD-A185-06B1683C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0B12-8EC5-478B-BEF4-F64941C515F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75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2FB4BC1-A3F1-48F8-884E-4008F4F4C7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B8C82D6-6967-4D03-8B6D-0085E0C83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24B034-A66F-4E96-91BB-D4E428EF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281F-7CDE-4F73-8735-7E1A231CB69E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D353CE7-97D9-4861-8341-5EEB5D53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F653077-6DBE-4FA2-B8F3-5FA799EA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0B12-8EC5-478B-BEF4-F64941C515F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49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12A8B-6E64-4AFE-8229-D76C5764A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E8E41A8-F9F0-48A6-806E-86341CF06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4257F3C-F1D0-455F-8800-28D5F146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281F-7CDE-4F73-8735-7E1A231CB69E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F20B83A-BF73-49C5-9519-FF873D2B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DAA331E-1C52-402A-91DA-C64C80D3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0B12-8EC5-478B-BEF4-F64941C515F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68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DDC0F-F4BD-4925-80A4-80B3C9A96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BD93339-7DE3-4D5D-A1B5-F48C53C06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9D414D-32E9-4259-AA4E-4A13135A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281F-7CDE-4F73-8735-7E1A231CB69E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C7C9B99-9A4C-414F-BA8E-63863F75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30976C4-153F-49E6-95E3-2FFE6D81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0B12-8EC5-478B-BEF4-F64941C515F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5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6ACDA-7F4A-42F2-A6E6-43141BEF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906C137-D42E-442A-9328-A0E85825D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9C8E4A2-9A88-4F91-AEE0-0CEC8EFED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F21F7D0-67D5-46DA-8BF6-D40CBC7D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281F-7CDE-4F73-8735-7E1A231CB69E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103E843-DE3E-4080-8800-1EE8A76E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1B8707A-C515-4321-944C-BCEBF5B9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0B12-8EC5-478B-BEF4-F64941C515F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8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6F5C3-940F-4D74-99B2-295401FC4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BCD4366-C85C-4AE3-BCE9-2B171AA0D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5BF135C-B67E-4592-9B16-788C131C7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4A49FD5-1B4B-4ACF-8091-5D2D2BBEB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F6C4B24-EE0E-43A8-BADF-70C23C861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16370F5-E8B9-45A8-BD69-1B8310CE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281F-7CDE-4F73-8735-7E1A231CB69E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F4D3B01A-5788-431B-873B-746ED2E42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AC1B1B0-D3E8-4A8F-852A-0030B209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0B12-8EC5-478B-BEF4-F64941C515F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6F1F0-6E32-4022-B88F-BBAD9E5C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5F1D21E-67AC-4437-81EC-67AAEEE0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281F-7CDE-4F73-8735-7E1A231CB69E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4A584D8-162B-422D-A00E-782DE329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1D3F8AF-F1A1-4416-B663-5F1B7FE5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0B12-8EC5-478B-BEF4-F64941C515F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85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3DDB7D5-6D55-430A-B550-DADA5DB5F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281F-7CDE-4F73-8735-7E1A231CB69E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73F2600-15BD-404A-A672-AAACA4140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A2A8AB4-1180-4FC5-BB50-4A75303A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0B12-8EC5-478B-BEF4-F64941C515F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81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55A95-780C-4619-B374-B37CBAD6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205627-E84E-4DEF-B5AE-EB7649DEE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511118B-CDFA-4BF6-A5B0-63825DFD3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8A8A5CA-8194-41B1-901F-6EE44C078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281F-7CDE-4F73-8735-7E1A231CB69E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5496737-2263-4BA4-A30E-DB38F636A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4F2EDF1-0FFA-4491-9692-8F9923EA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0B12-8EC5-478B-BEF4-F64941C515F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34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5CFA3-CE26-4D73-8E9B-763F11711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E911CDC-90F8-4AE9-BB5C-C068402A9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173BC70-7A0D-41DB-BD72-60B6D463A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C98E9DE-926E-4D7E-90B4-B852DD4F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281F-7CDE-4F73-8735-7E1A231CB69E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56FA386-092E-4881-9A92-F627AD8A3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745441E-A7F9-4907-9611-28DF509A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0B12-8EC5-478B-BEF4-F64941C515F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39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3AE3E75-4D7B-4B69-913B-0580EE719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497715E-6599-4DB1-BCB0-4AC2555D8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54B6219-35FA-4385-A9BB-A79DE8E43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E281F-7CDE-4F73-8735-7E1A231CB69E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216EA16-341E-41CD-A6D2-27F511C23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2805BA4-E987-4220-9E48-511E1CF04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90B12-8EC5-478B-BEF4-F64941C515F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10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047F1-8800-4913-958C-818D99942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Design of a RLNC implementation on the switch</a:t>
            </a:r>
          </a:p>
        </p:txBody>
      </p:sp>
    </p:spTree>
    <p:extLst>
      <p:ext uri="{BB962C8B-B14F-4D97-AF65-F5344CB8AC3E}">
        <p14:creationId xmlns:p14="http://schemas.microsoft.com/office/powerpoint/2010/main" val="347285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DA1F9-0658-451C-B5C6-D20A3FA16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Modules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60AC427-0215-437E-86CD-B5EE73A90339}"/>
              </a:ext>
            </a:extLst>
          </p:cNvPr>
          <p:cNvSpPr/>
          <p:nvPr/>
        </p:nvSpPr>
        <p:spPr>
          <a:xfrm>
            <a:off x="392112" y="2639046"/>
            <a:ext cx="2895600" cy="273349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Buffering Module</a:t>
            </a: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AB49B67C-ECE3-43E5-A17C-141C0552D6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1020577"/>
              </p:ext>
            </p:extLst>
          </p:nvPr>
        </p:nvGraphicFramePr>
        <p:xfrm>
          <a:off x="3287712" y="1690688"/>
          <a:ext cx="5616575" cy="4630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283FB15C-3BDB-484A-A5F9-9FA59DCCD605}"/>
              </a:ext>
            </a:extLst>
          </p:cNvPr>
          <p:cNvSpPr/>
          <p:nvPr/>
        </p:nvSpPr>
        <p:spPr>
          <a:xfrm>
            <a:off x="8904288" y="2779567"/>
            <a:ext cx="2895600" cy="2733491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Forwarding Module</a:t>
            </a:r>
          </a:p>
        </p:txBody>
      </p:sp>
    </p:spTree>
    <p:extLst>
      <p:ext uri="{BB962C8B-B14F-4D97-AF65-F5344CB8AC3E}">
        <p14:creationId xmlns:p14="http://schemas.microsoft.com/office/powerpoint/2010/main" val="170341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36CD919-AD62-4713-AB05-BD0B3146F641}"/>
              </a:ext>
            </a:extLst>
          </p:cNvPr>
          <p:cNvSpPr/>
          <p:nvPr/>
        </p:nvSpPr>
        <p:spPr>
          <a:xfrm>
            <a:off x="301675" y="1507929"/>
            <a:ext cx="4179889" cy="3842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Buffering Module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148AE07-B9B4-494C-BA11-4CB1B13256E9}"/>
              </a:ext>
            </a:extLst>
          </p:cNvPr>
          <p:cNvSpPr txBox="1"/>
          <p:nvPr/>
        </p:nvSpPr>
        <p:spPr>
          <a:xfrm>
            <a:off x="4902444" y="172054"/>
            <a:ext cx="663191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Buffering Module</a:t>
            </a:r>
          </a:p>
          <a:p>
            <a:endParaRPr lang="en-GB" dirty="0"/>
          </a:p>
          <a:p>
            <a:r>
              <a:rPr lang="en-GB" dirty="0"/>
              <a:t>Core objective: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To store the symbols in the switch needed for future encoding opportunities.</a:t>
            </a:r>
          </a:p>
          <a:p>
            <a:endParaRPr lang="en-GB" dirty="0"/>
          </a:p>
          <a:p>
            <a:r>
              <a:rPr lang="en-GB" dirty="0"/>
              <a:t>Challenges: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Indexing the symbols.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Keeping track of where each symbol is.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Handling a large number of symbols</a:t>
            </a:r>
          </a:p>
          <a:p>
            <a:endParaRPr lang="en-GB" dirty="0"/>
          </a:p>
          <a:p>
            <a:r>
              <a:rPr lang="en-GB" dirty="0"/>
              <a:t>Solutions: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Implementation of a circular buffer, to re-use space.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Index the symbols based on its generation, separately allocate buffer space for each different generation.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Limit the number of symbols that can be buffered at the same time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r>
              <a:rPr lang="en-GB" dirty="0"/>
              <a:t>Implementation: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Through the use of registers it’s possible to store the symbols in the switch.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761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47FF68E-F3C3-4728-B680-92534E6BF88A}"/>
              </a:ext>
            </a:extLst>
          </p:cNvPr>
          <p:cNvSpPr txBox="1"/>
          <p:nvPr/>
        </p:nvSpPr>
        <p:spPr>
          <a:xfrm>
            <a:off x="4973480" y="0"/>
            <a:ext cx="66319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Network Coding Module</a:t>
            </a:r>
          </a:p>
          <a:p>
            <a:endParaRPr lang="en-GB" dirty="0"/>
          </a:p>
          <a:p>
            <a:r>
              <a:rPr lang="en-GB" dirty="0"/>
              <a:t>Core objective: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To implement a Random Linear Coding solution on the switch’s data plane.</a:t>
            </a:r>
          </a:p>
          <a:p>
            <a:endParaRPr lang="en-GB" dirty="0"/>
          </a:p>
          <a:p>
            <a:r>
              <a:rPr lang="en-GB" dirty="0"/>
              <a:t>Challenges: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Defining important parameters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dirty="0"/>
              <a:t>Finite Field Size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dirty="0"/>
              <a:t>Generation Size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dirty="0"/>
              <a:t>Symbol Size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Deciding on which type of RLNC to implement, such as Generation based RLNC or Sliding Window RLNC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Solutions:</a:t>
            </a:r>
            <a:endParaRPr lang="en-GB" dirty="0">
              <a:solidFill>
                <a:prstClr val="black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Depends on the capabilities of the device, memory available, computation power.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???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33C2828A-52BE-494E-A62D-B97B70AC74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4412045"/>
              </p:ext>
            </p:extLst>
          </p:nvPr>
        </p:nvGraphicFramePr>
        <p:xfrm>
          <a:off x="-269404" y="1113895"/>
          <a:ext cx="5616575" cy="4630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993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0DC02964-C018-4BB2-94B0-CE09BFA00D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6154038"/>
              </p:ext>
            </p:extLst>
          </p:nvPr>
        </p:nvGraphicFramePr>
        <p:xfrm>
          <a:off x="-269404" y="1113895"/>
          <a:ext cx="5616575" cy="4630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C1A77EF9-8DC4-404B-9D49-89056F314C9E}"/>
              </a:ext>
            </a:extLst>
          </p:cNvPr>
          <p:cNvSpPr txBox="1"/>
          <p:nvPr/>
        </p:nvSpPr>
        <p:spPr>
          <a:xfrm>
            <a:off x="5347171" y="403166"/>
            <a:ext cx="663191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Coding Submodule</a:t>
            </a:r>
          </a:p>
          <a:p>
            <a:endParaRPr lang="en-GB" dirty="0"/>
          </a:p>
          <a:p>
            <a:r>
              <a:rPr lang="en-GB" dirty="0"/>
              <a:t>Main functions: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To code original symbols and generate enough coded symbols for the decoding process.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To generate random coefficients.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To perform the required linear combinations.</a:t>
            </a:r>
          </a:p>
          <a:p>
            <a:endParaRPr lang="en-GB" dirty="0"/>
          </a:p>
          <a:p>
            <a:r>
              <a:rPr lang="en-GB" dirty="0"/>
              <a:t>Challenges: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Performing multiplication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Handling arithmetic operations with a large number of symbols and coefficients leads to a more complex computation.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Solutions: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Use lookup tables for multiplication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???</a:t>
            </a:r>
          </a:p>
          <a:p>
            <a:pPr lvl="1"/>
            <a:endParaRPr lang="en-GB" dirty="0"/>
          </a:p>
          <a:p>
            <a:r>
              <a:rPr lang="en-GB" dirty="0"/>
              <a:t>Implementation: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Through the use of clone() we can generate as many packets as necessary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395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0DC02964-C018-4BB2-94B0-CE09BFA00D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1988648"/>
              </p:ext>
            </p:extLst>
          </p:nvPr>
        </p:nvGraphicFramePr>
        <p:xfrm>
          <a:off x="-269404" y="1113895"/>
          <a:ext cx="5616575" cy="4630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C1A77EF9-8DC4-404B-9D49-89056F314C9E}"/>
              </a:ext>
            </a:extLst>
          </p:cNvPr>
          <p:cNvSpPr txBox="1"/>
          <p:nvPr/>
        </p:nvSpPr>
        <p:spPr>
          <a:xfrm>
            <a:off x="5347171" y="403166"/>
            <a:ext cx="6631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Recoding Submodule</a:t>
            </a:r>
          </a:p>
          <a:p>
            <a:endParaRPr lang="en-GB" dirty="0"/>
          </a:p>
          <a:p>
            <a:r>
              <a:rPr lang="en-GB" dirty="0"/>
              <a:t>Main functions: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To code once again the coded symbols.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To update the coding coefficients.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To update the coded symbols.</a:t>
            </a:r>
          </a:p>
          <a:p>
            <a:endParaRPr lang="en-GB" dirty="0"/>
          </a:p>
          <a:p>
            <a:r>
              <a:rPr lang="en-GB" dirty="0"/>
              <a:t>Challenges: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Performing multiplication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Handling arithmetic operations with a large number of symbols and coefficients leads to a more complex computation.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Solutions: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Use lookup tables for multiplication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???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198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0DC02964-C018-4BB2-94B0-CE09BFA00D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5447499"/>
              </p:ext>
            </p:extLst>
          </p:nvPr>
        </p:nvGraphicFramePr>
        <p:xfrm>
          <a:off x="-269404" y="1113895"/>
          <a:ext cx="5616575" cy="4630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C1A77EF9-8DC4-404B-9D49-89056F314C9E}"/>
              </a:ext>
            </a:extLst>
          </p:cNvPr>
          <p:cNvSpPr txBox="1"/>
          <p:nvPr/>
        </p:nvSpPr>
        <p:spPr>
          <a:xfrm>
            <a:off x="5347171" y="403166"/>
            <a:ext cx="66319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Decoding Submodule</a:t>
            </a:r>
          </a:p>
          <a:p>
            <a:endParaRPr lang="en-GB" dirty="0"/>
          </a:p>
          <a:p>
            <a:r>
              <a:rPr lang="en-GB" dirty="0"/>
              <a:t>Main functions: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To decode the coded symbols, producing the originals ones.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To check for linear independency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To perform Gaussian Elimination</a:t>
            </a:r>
          </a:p>
          <a:p>
            <a:endParaRPr lang="en-GB" dirty="0"/>
          </a:p>
          <a:p>
            <a:r>
              <a:rPr lang="en-GB" dirty="0"/>
              <a:t>Challenges: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Checking for linear independency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Performing Gaussian Elimination </a:t>
            </a:r>
          </a:p>
          <a:p>
            <a:r>
              <a:rPr lang="en-GB" dirty="0"/>
              <a:t>Solutions: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???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???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6774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1A77EF9-8DC4-404B-9D49-89056F314C9E}"/>
              </a:ext>
            </a:extLst>
          </p:cNvPr>
          <p:cNvSpPr txBox="1"/>
          <p:nvPr/>
        </p:nvSpPr>
        <p:spPr>
          <a:xfrm>
            <a:off x="5347171" y="403166"/>
            <a:ext cx="6631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Forwarding Module</a:t>
            </a:r>
          </a:p>
          <a:p>
            <a:endParaRPr lang="en-GB" dirty="0"/>
          </a:p>
          <a:p>
            <a:r>
              <a:rPr lang="en-GB" dirty="0"/>
              <a:t>Core objective: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To forward the packet to the next node based on some forwarding policy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FF81FD-59B2-4C6E-B11E-AB0419721C32}"/>
              </a:ext>
            </a:extLst>
          </p:cNvPr>
          <p:cNvSpPr/>
          <p:nvPr/>
        </p:nvSpPr>
        <p:spPr>
          <a:xfrm>
            <a:off x="302400" y="1508400"/>
            <a:ext cx="4179600" cy="3841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Forwarding Module</a:t>
            </a:r>
          </a:p>
        </p:txBody>
      </p:sp>
    </p:spTree>
    <p:extLst>
      <p:ext uri="{BB962C8B-B14F-4D97-AF65-F5344CB8AC3E}">
        <p14:creationId xmlns:p14="http://schemas.microsoft.com/office/powerpoint/2010/main" val="4596638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397</Words>
  <Application>Microsoft Office PowerPoint</Application>
  <PresentationFormat>Ecrã Panorâmico</PresentationFormat>
  <Paragraphs>97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Design of a RLNC implementation on the switch</vt:lpstr>
      <vt:lpstr>Modules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a RLNC implementation on the switch</dc:title>
  <dc:creator>Diogo Filipe Vieira Gonçalves</dc:creator>
  <cp:lastModifiedBy>Diogo Filipe Vieira Gonçalves</cp:lastModifiedBy>
  <cp:revision>12</cp:revision>
  <dcterms:created xsi:type="dcterms:W3CDTF">2019-01-15T13:40:10Z</dcterms:created>
  <dcterms:modified xsi:type="dcterms:W3CDTF">2019-01-15T16:54:10Z</dcterms:modified>
</cp:coreProperties>
</file>