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700" dirty="0"/>
            <a:t>Recoding submodule</a:t>
          </a:r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Coding Submodule</a:t>
          </a:r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Decoding Module</a:t>
          </a:r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ECAEE301-6E04-4593-A015-D4BC10C46DCE}" type="presOf" srcId="{C7E66E3E-473B-453F-AF76-35ED62A4B78E}" destId="{E9147838-34B6-4C77-B4A8-8EBC3A79364B}" srcOrd="0" destOrd="0" presId="urn:microsoft.com/office/officeart/2005/8/layout/radial6"/>
    <dgm:cxn modelId="{3C489703-23B7-4758-8892-54D21C1D88D5}" type="presOf" srcId="{EDD2FCD7-4D48-44F5-8009-B8904EE0C404}" destId="{4483141A-A05F-4AFD-9286-A1344B210FB2}" srcOrd="0" destOrd="0" presId="urn:microsoft.com/office/officeart/2005/8/layout/radial6"/>
    <dgm:cxn modelId="{7A61881D-D597-4509-96FB-184F5D7A6058}" type="presOf" srcId="{2B922E2C-E423-4011-A937-101BC28BEA7A}" destId="{9C976933-F07A-4F16-B6B7-32332C29D7B6}" srcOrd="0" destOrd="0" presId="urn:microsoft.com/office/officeart/2005/8/layout/radial6"/>
    <dgm:cxn modelId="{52B6063A-8568-456A-BF7E-53EB745122AB}" type="presOf" srcId="{BFF1B1AC-4CF1-4243-8CEC-85D2C53471B3}" destId="{EFFB76CB-2E33-4F80-AB62-B6556D89ED8B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8B01247B-20A9-4D1D-B322-D218B6C90714}" type="presOf" srcId="{DEE4972F-F539-4686-A334-B3EFB5C401D5}" destId="{9D7528A3-451E-4AA7-937C-F1EE94B3E1CB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E1CA5CD5-64B3-4C1D-9B3A-28DA6EA19897}" type="presOf" srcId="{F8315F64-6249-44E5-9FBE-AC3A44DFC175}" destId="{88342B3C-F0DE-4F8E-B1C1-EB6967ADCDDB}" srcOrd="0" destOrd="0" presId="urn:microsoft.com/office/officeart/2005/8/layout/radial6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60F3427-2F44-4214-A9F4-270117A12A48}" type="presParOf" srcId="{69C9E4D5-3123-4CA9-8F5E-B88DF6F45F49}" destId="{9D7528A3-451E-4AA7-937C-F1EE94B3E1CB}" srcOrd="1" destOrd="0" presId="urn:microsoft.com/office/officeart/2005/8/layout/radial6"/>
    <dgm:cxn modelId="{7CC52FFD-931A-44BD-99D4-35D7AD01B338}" type="presParOf" srcId="{69C9E4D5-3123-4CA9-8F5E-B88DF6F45F49}" destId="{BC98E3BF-BFD8-49A7-88D3-FC91C2D2E0E9}" srcOrd="2" destOrd="0" presId="urn:microsoft.com/office/officeart/2005/8/layout/radial6"/>
    <dgm:cxn modelId="{99073024-0ACF-45A8-9558-5C25F35976CB}" type="presParOf" srcId="{69C9E4D5-3123-4CA9-8F5E-B88DF6F45F49}" destId="{88342B3C-F0DE-4F8E-B1C1-EB6967ADCDDB}" srcOrd="3" destOrd="0" presId="urn:microsoft.com/office/officeart/2005/8/layout/radial6"/>
    <dgm:cxn modelId="{64061BC9-3C20-491F-A931-E4AF88065100}" type="presParOf" srcId="{69C9E4D5-3123-4CA9-8F5E-B88DF6F45F49}" destId="{EFFB76CB-2E33-4F80-AB62-B6556D89ED8B}" srcOrd="4" destOrd="0" presId="urn:microsoft.com/office/officeart/2005/8/layout/radial6"/>
    <dgm:cxn modelId="{A3BA5EEE-6F73-4EFA-9ED9-CBCC8ABFEAB9}" type="presParOf" srcId="{69C9E4D5-3123-4CA9-8F5E-B88DF6F45F49}" destId="{D18E4ECF-B1F1-4F30-9ABF-35AA9073E617}" srcOrd="5" destOrd="0" presId="urn:microsoft.com/office/officeart/2005/8/layout/radial6"/>
    <dgm:cxn modelId="{060D0B87-6F2F-4EAB-AA7D-0C259439D9DB}" type="presParOf" srcId="{69C9E4D5-3123-4CA9-8F5E-B88DF6F45F49}" destId="{E9147838-34B6-4C77-B4A8-8EBC3A79364B}" srcOrd="6" destOrd="0" presId="urn:microsoft.com/office/officeart/2005/8/layout/radial6"/>
    <dgm:cxn modelId="{8A3F5852-F993-4DEA-A26F-F73B8F43E284}" type="presParOf" srcId="{69C9E4D5-3123-4CA9-8F5E-B88DF6F45F49}" destId="{4483141A-A05F-4AFD-9286-A1344B210FB2}" srcOrd="7" destOrd="0" presId="urn:microsoft.com/office/officeart/2005/8/layout/radial6"/>
    <dgm:cxn modelId="{649EB4BD-2569-434F-B2E7-5D2969E0BCAD}" type="presParOf" srcId="{69C9E4D5-3123-4CA9-8F5E-B88DF6F45F49}" destId="{FB4BE392-031D-4C41-8802-882D0F343821}" srcOrd="8" destOrd="0" presId="urn:microsoft.com/office/officeart/2005/8/layout/radial6"/>
    <dgm:cxn modelId="{D7DC2C13-1D3E-445A-9FDE-F86C8DF8B7E8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sz="2000" dirty="0"/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ECAEE301-6E04-4593-A015-D4BC10C46DCE}" type="presOf" srcId="{C7E66E3E-473B-453F-AF76-35ED62A4B78E}" destId="{E9147838-34B6-4C77-B4A8-8EBC3A79364B}" srcOrd="0" destOrd="0" presId="urn:microsoft.com/office/officeart/2005/8/layout/radial6"/>
    <dgm:cxn modelId="{3C489703-23B7-4758-8892-54D21C1D88D5}" type="presOf" srcId="{EDD2FCD7-4D48-44F5-8009-B8904EE0C404}" destId="{4483141A-A05F-4AFD-9286-A1344B210FB2}" srcOrd="0" destOrd="0" presId="urn:microsoft.com/office/officeart/2005/8/layout/radial6"/>
    <dgm:cxn modelId="{7A61881D-D597-4509-96FB-184F5D7A6058}" type="presOf" srcId="{2B922E2C-E423-4011-A937-101BC28BEA7A}" destId="{9C976933-F07A-4F16-B6B7-32332C29D7B6}" srcOrd="0" destOrd="0" presId="urn:microsoft.com/office/officeart/2005/8/layout/radial6"/>
    <dgm:cxn modelId="{52B6063A-8568-456A-BF7E-53EB745122AB}" type="presOf" srcId="{BFF1B1AC-4CF1-4243-8CEC-85D2C53471B3}" destId="{EFFB76CB-2E33-4F80-AB62-B6556D89ED8B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8B01247B-20A9-4D1D-B322-D218B6C90714}" type="presOf" srcId="{DEE4972F-F539-4686-A334-B3EFB5C401D5}" destId="{9D7528A3-451E-4AA7-937C-F1EE94B3E1CB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E1CA5CD5-64B3-4C1D-9B3A-28DA6EA19897}" type="presOf" srcId="{F8315F64-6249-44E5-9FBE-AC3A44DFC175}" destId="{88342B3C-F0DE-4F8E-B1C1-EB6967ADCDDB}" srcOrd="0" destOrd="0" presId="urn:microsoft.com/office/officeart/2005/8/layout/radial6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60F3427-2F44-4214-A9F4-270117A12A48}" type="presParOf" srcId="{69C9E4D5-3123-4CA9-8F5E-B88DF6F45F49}" destId="{9D7528A3-451E-4AA7-937C-F1EE94B3E1CB}" srcOrd="1" destOrd="0" presId="urn:microsoft.com/office/officeart/2005/8/layout/radial6"/>
    <dgm:cxn modelId="{7CC52FFD-931A-44BD-99D4-35D7AD01B338}" type="presParOf" srcId="{69C9E4D5-3123-4CA9-8F5E-B88DF6F45F49}" destId="{BC98E3BF-BFD8-49A7-88D3-FC91C2D2E0E9}" srcOrd="2" destOrd="0" presId="urn:microsoft.com/office/officeart/2005/8/layout/radial6"/>
    <dgm:cxn modelId="{99073024-0ACF-45A8-9558-5C25F35976CB}" type="presParOf" srcId="{69C9E4D5-3123-4CA9-8F5E-B88DF6F45F49}" destId="{88342B3C-F0DE-4F8E-B1C1-EB6967ADCDDB}" srcOrd="3" destOrd="0" presId="urn:microsoft.com/office/officeart/2005/8/layout/radial6"/>
    <dgm:cxn modelId="{64061BC9-3C20-491F-A931-E4AF88065100}" type="presParOf" srcId="{69C9E4D5-3123-4CA9-8F5E-B88DF6F45F49}" destId="{EFFB76CB-2E33-4F80-AB62-B6556D89ED8B}" srcOrd="4" destOrd="0" presId="urn:microsoft.com/office/officeart/2005/8/layout/radial6"/>
    <dgm:cxn modelId="{A3BA5EEE-6F73-4EFA-9ED9-CBCC8ABFEAB9}" type="presParOf" srcId="{69C9E4D5-3123-4CA9-8F5E-B88DF6F45F49}" destId="{D18E4ECF-B1F1-4F30-9ABF-35AA9073E617}" srcOrd="5" destOrd="0" presId="urn:microsoft.com/office/officeart/2005/8/layout/radial6"/>
    <dgm:cxn modelId="{060D0B87-6F2F-4EAB-AA7D-0C259439D9DB}" type="presParOf" srcId="{69C9E4D5-3123-4CA9-8F5E-B88DF6F45F49}" destId="{E9147838-34B6-4C77-B4A8-8EBC3A79364B}" srcOrd="6" destOrd="0" presId="urn:microsoft.com/office/officeart/2005/8/layout/radial6"/>
    <dgm:cxn modelId="{8A3F5852-F993-4DEA-A26F-F73B8F43E284}" type="presParOf" srcId="{69C9E4D5-3123-4CA9-8F5E-B88DF6F45F49}" destId="{4483141A-A05F-4AFD-9286-A1344B210FB2}" srcOrd="7" destOrd="0" presId="urn:microsoft.com/office/officeart/2005/8/layout/radial6"/>
    <dgm:cxn modelId="{649EB4BD-2569-434F-B2E7-5D2969E0BCAD}" type="presParOf" srcId="{69C9E4D5-3123-4CA9-8F5E-B88DF6F45F49}" destId="{FB4BE392-031D-4C41-8802-882D0F343821}" srcOrd="8" destOrd="0" presId="urn:microsoft.com/office/officeart/2005/8/layout/radial6"/>
    <dgm:cxn modelId="{D7DC2C13-1D3E-445A-9FDE-F86C8DF8B7E8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sz="2000" dirty="0"/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ECAEE301-6E04-4593-A015-D4BC10C46DCE}" type="presOf" srcId="{C7E66E3E-473B-453F-AF76-35ED62A4B78E}" destId="{E9147838-34B6-4C77-B4A8-8EBC3A79364B}" srcOrd="0" destOrd="0" presId="urn:microsoft.com/office/officeart/2005/8/layout/radial6"/>
    <dgm:cxn modelId="{3C489703-23B7-4758-8892-54D21C1D88D5}" type="presOf" srcId="{EDD2FCD7-4D48-44F5-8009-B8904EE0C404}" destId="{4483141A-A05F-4AFD-9286-A1344B210FB2}" srcOrd="0" destOrd="0" presId="urn:microsoft.com/office/officeart/2005/8/layout/radial6"/>
    <dgm:cxn modelId="{7A61881D-D597-4509-96FB-184F5D7A6058}" type="presOf" srcId="{2B922E2C-E423-4011-A937-101BC28BEA7A}" destId="{9C976933-F07A-4F16-B6B7-32332C29D7B6}" srcOrd="0" destOrd="0" presId="urn:microsoft.com/office/officeart/2005/8/layout/radial6"/>
    <dgm:cxn modelId="{52B6063A-8568-456A-BF7E-53EB745122AB}" type="presOf" srcId="{BFF1B1AC-4CF1-4243-8CEC-85D2C53471B3}" destId="{EFFB76CB-2E33-4F80-AB62-B6556D89ED8B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8B01247B-20A9-4D1D-B322-D218B6C90714}" type="presOf" srcId="{DEE4972F-F539-4686-A334-B3EFB5C401D5}" destId="{9D7528A3-451E-4AA7-937C-F1EE94B3E1CB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E1CA5CD5-64B3-4C1D-9B3A-28DA6EA19897}" type="presOf" srcId="{F8315F64-6249-44E5-9FBE-AC3A44DFC175}" destId="{88342B3C-F0DE-4F8E-B1C1-EB6967ADCDDB}" srcOrd="0" destOrd="0" presId="urn:microsoft.com/office/officeart/2005/8/layout/radial6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60F3427-2F44-4214-A9F4-270117A12A48}" type="presParOf" srcId="{69C9E4D5-3123-4CA9-8F5E-B88DF6F45F49}" destId="{9D7528A3-451E-4AA7-937C-F1EE94B3E1CB}" srcOrd="1" destOrd="0" presId="urn:microsoft.com/office/officeart/2005/8/layout/radial6"/>
    <dgm:cxn modelId="{7CC52FFD-931A-44BD-99D4-35D7AD01B338}" type="presParOf" srcId="{69C9E4D5-3123-4CA9-8F5E-B88DF6F45F49}" destId="{BC98E3BF-BFD8-49A7-88D3-FC91C2D2E0E9}" srcOrd="2" destOrd="0" presId="urn:microsoft.com/office/officeart/2005/8/layout/radial6"/>
    <dgm:cxn modelId="{99073024-0ACF-45A8-9558-5C25F35976CB}" type="presParOf" srcId="{69C9E4D5-3123-4CA9-8F5E-B88DF6F45F49}" destId="{88342B3C-F0DE-4F8E-B1C1-EB6967ADCDDB}" srcOrd="3" destOrd="0" presId="urn:microsoft.com/office/officeart/2005/8/layout/radial6"/>
    <dgm:cxn modelId="{64061BC9-3C20-491F-A931-E4AF88065100}" type="presParOf" srcId="{69C9E4D5-3123-4CA9-8F5E-B88DF6F45F49}" destId="{EFFB76CB-2E33-4F80-AB62-B6556D89ED8B}" srcOrd="4" destOrd="0" presId="urn:microsoft.com/office/officeart/2005/8/layout/radial6"/>
    <dgm:cxn modelId="{A3BA5EEE-6F73-4EFA-9ED9-CBCC8ABFEAB9}" type="presParOf" srcId="{69C9E4D5-3123-4CA9-8F5E-B88DF6F45F49}" destId="{D18E4ECF-B1F1-4F30-9ABF-35AA9073E617}" srcOrd="5" destOrd="0" presId="urn:microsoft.com/office/officeart/2005/8/layout/radial6"/>
    <dgm:cxn modelId="{060D0B87-6F2F-4EAB-AA7D-0C259439D9DB}" type="presParOf" srcId="{69C9E4D5-3123-4CA9-8F5E-B88DF6F45F49}" destId="{E9147838-34B6-4C77-B4A8-8EBC3A79364B}" srcOrd="6" destOrd="0" presId="urn:microsoft.com/office/officeart/2005/8/layout/radial6"/>
    <dgm:cxn modelId="{8A3F5852-F993-4DEA-A26F-F73B8F43E284}" type="presParOf" srcId="{69C9E4D5-3123-4CA9-8F5E-B88DF6F45F49}" destId="{4483141A-A05F-4AFD-9286-A1344B210FB2}" srcOrd="7" destOrd="0" presId="urn:microsoft.com/office/officeart/2005/8/layout/radial6"/>
    <dgm:cxn modelId="{649EB4BD-2569-434F-B2E7-5D2969E0BCAD}" type="presParOf" srcId="{69C9E4D5-3123-4CA9-8F5E-B88DF6F45F49}" destId="{FB4BE392-031D-4C41-8802-882D0F343821}" srcOrd="8" destOrd="0" presId="urn:microsoft.com/office/officeart/2005/8/layout/radial6"/>
    <dgm:cxn modelId="{D7DC2C13-1D3E-445A-9FDE-F86C8DF8B7E8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/>
            <a:t>Network Coding Module</a:t>
          </a:r>
          <a:endParaRPr lang="en-GB" sz="2000" dirty="0"/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Coding Submodule</a:t>
          </a:r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sz="2000" dirty="0"/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CC23A502-AD6F-4614-8A3E-9C8D036EBEAA}" type="presOf" srcId="{B2EC7707-988C-4C9E-B84A-9086DF1095B9}" destId="{69C9E4D5-3123-4CA9-8F5E-B88DF6F45F49}" srcOrd="0" destOrd="0" presId="urn:microsoft.com/office/officeart/2005/8/layout/radial6"/>
    <dgm:cxn modelId="{DBC6F003-CE13-43FC-9202-7E0B54C680F8}" type="presOf" srcId="{F8315F64-6249-44E5-9FBE-AC3A44DFC175}" destId="{88342B3C-F0DE-4F8E-B1C1-EB6967ADCDDB}" srcOrd="0" destOrd="0" presId="urn:microsoft.com/office/officeart/2005/8/layout/radial6"/>
    <dgm:cxn modelId="{DC37E241-49F2-4562-835A-EBEA5504A722}" type="presOf" srcId="{2B922E2C-E423-4011-A937-101BC28BEA7A}" destId="{9C976933-F07A-4F16-B6B7-32332C29D7B6}" srcOrd="0" destOrd="0" presId="urn:microsoft.com/office/officeart/2005/8/layout/radial6"/>
    <dgm:cxn modelId="{9E332E78-EC8A-4230-955D-EC3CD2A96F4B}" type="presOf" srcId="{EDD2FCD7-4D48-44F5-8009-B8904EE0C404}" destId="{4483141A-A05F-4AFD-9286-A1344B210FB2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0A7FC7A3-8C49-4651-91D4-E142D33C7524}" type="presOf" srcId="{C7E66E3E-473B-453F-AF76-35ED62A4B78E}" destId="{E9147838-34B6-4C77-B4A8-8EBC3A79364B}" srcOrd="0" destOrd="0" presId="urn:microsoft.com/office/officeart/2005/8/layout/radial6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27C09FD8-7A4E-4512-ACCF-618DA8E2D150}" type="presOf" srcId="{1D6D459A-1E3D-46DA-8AD4-2C412A7F4CD6}" destId="{0F08D026-CD8D-48C1-B7D5-DB95CC4FAC63}" srcOrd="0" destOrd="0" presId="urn:microsoft.com/office/officeart/2005/8/layout/radial6"/>
    <dgm:cxn modelId="{A25150E5-282F-4B53-8BAC-4998A0ACA2FF}" type="presOf" srcId="{BFF1B1AC-4CF1-4243-8CEC-85D2C53471B3}" destId="{EFFB76CB-2E33-4F80-AB62-B6556D89ED8B}" srcOrd="0" destOrd="0" presId="urn:microsoft.com/office/officeart/2005/8/layout/radial6"/>
    <dgm:cxn modelId="{56C323F9-1345-4387-B554-E5ACCD41A265}" type="presOf" srcId="{DEE4972F-F539-4686-A334-B3EFB5C401D5}" destId="{9D7528A3-451E-4AA7-937C-F1EE94B3E1CB}" srcOrd="0" destOrd="0" presId="urn:microsoft.com/office/officeart/2005/8/layout/radial6"/>
    <dgm:cxn modelId="{5FD453A8-C1EF-478D-9A46-E3FEBCB09A49}" type="presParOf" srcId="{69C9E4D5-3123-4CA9-8F5E-B88DF6F45F49}" destId="{0F08D026-CD8D-48C1-B7D5-DB95CC4FAC63}" srcOrd="0" destOrd="0" presId="urn:microsoft.com/office/officeart/2005/8/layout/radial6"/>
    <dgm:cxn modelId="{D2125E9C-8A03-47A3-8A04-220528B67777}" type="presParOf" srcId="{69C9E4D5-3123-4CA9-8F5E-B88DF6F45F49}" destId="{9D7528A3-451E-4AA7-937C-F1EE94B3E1CB}" srcOrd="1" destOrd="0" presId="urn:microsoft.com/office/officeart/2005/8/layout/radial6"/>
    <dgm:cxn modelId="{5B9316EB-D497-48D4-8363-D0D55C9E8523}" type="presParOf" srcId="{69C9E4D5-3123-4CA9-8F5E-B88DF6F45F49}" destId="{BC98E3BF-BFD8-49A7-88D3-FC91C2D2E0E9}" srcOrd="2" destOrd="0" presId="urn:microsoft.com/office/officeart/2005/8/layout/radial6"/>
    <dgm:cxn modelId="{CD71CE3E-EAEA-418E-8E57-B516A485058C}" type="presParOf" srcId="{69C9E4D5-3123-4CA9-8F5E-B88DF6F45F49}" destId="{88342B3C-F0DE-4F8E-B1C1-EB6967ADCDDB}" srcOrd="3" destOrd="0" presId="urn:microsoft.com/office/officeart/2005/8/layout/radial6"/>
    <dgm:cxn modelId="{84AB7FCA-14E7-46AE-8B72-50ED211FF869}" type="presParOf" srcId="{69C9E4D5-3123-4CA9-8F5E-B88DF6F45F49}" destId="{EFFB76CB-2E33-4F80-AB62-B6556D89ED8B}" srcOrd="4" destOrd="0" presId="urn:microsoft.com/office/officeart/2005/8/layout/radial6"/>
    <dgm:cxn modelId="{E0E26679-65C4-4C43-933D-8B36C7D617EB}" type="presParOf" srcId="{69C9E4D5-3123-4CA9-8F5E-B88DF6F45F49}" destId="{D18E4ECF-B1F1-4F30-9ABF-35AA9073E617}" srcOrd="5" destOrd="0" presId="urn:microsoft.com/office/officeart/2005/8/layout/radial6"/>
    <dgm:cxn modelId="{DAF39707-F709-459E-A959-F9A1A96D545D}" type="presParOf" srcId="{69C9E4D5-3123-4CA9-8F5E-B88DF6F45F49}" destId="{E9147838-34B6-4C77-B4A8-8EBC3A79364B}" srcOrd="6" destOrd="0" presId="urn:microsoft.com/office/officeart/2005/8/layout/radial6"/>
    <dgm:cxn modelId="{F65CA773-627C-48B1-8BD5-7285C2C6C1EB}" type="presParOf" srcId="{69C9E4D5-3123-4CA9-8F5E-B88DF6F45F49}" destId="{4483141A-A05F-4AFD-9286-A1344B210FB2}" srcOrd="7" destOrd="0" presId="urn:microsoft.com/office/officeart/2005/8/layout/radial6"/>
    <dgm:cxn modelId="{CD918D76-8AF8-4601-9B96-B3CB82EBDC1D}" type="presParOf" srcId="{69C9E4D5-3123-4CA9-8F5E-B88DF6F45F49}" destId="{FB4BE392-031D-4C41-8802-882D0F343821}" srcOrd="8" destOrd="0" presId="urn:microsoft.com/office/officeart/2005/8/layout/radial6"/>
    <dgm:cxn modelId="{925DFC5D-C4BE-43F8-AF07-EA5912A7C586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700" dirty="0"/>
            <a:t>Recoding Submodule</a:t>
          </a:r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ECAEE301-6E04-4593-A015-D4BC10C46DCE}" type="presOf" srcId="{C7E66E3E-473B-453F-AF76-35ED62A4B78E}" destId="{E9147838-34B6-4C77-B4A8-8EBC3A79364B}" srcOrd="0" destOrd="0" presId="urn:microsoft.com/office/officeart/2005/8/layout/radial6"/>
    <dgm:cxn modelId="{3C489703-23B7-4758-8892-54D21C1D88D5}" type="presOf" srcId="{EDD2FCD7-4D48-44F5-8009-B8904EE0C404}" destId="{4483141A-A05F-4AFD-9286-A1344B210FB2}" srcOrd="0" destOrd="0" presId="urn:microsoft.com/office/officeart/2005/8/layout/radial6"/>
    <dgm:cxn modelId="{7A61881D-D597-4509-96FB-184F5D7A6058}" type="presOf" srcId="{2B922E2C-E423-4011-A937-101BC28BEA7A}" destId="{9C976933-F07A-4F16-B6B7-32332C29D7B6}" srcOrd="0" destOrd="0" presId="urn:microsoft.com/office/officeart/2005/8/layout/radial6"/>
    <dgm:cxn modelId="{52B6063A-8568-456A-BF7E-53EB745122AB}" type="presOf" srcId="{BFF1B1AC-4CF1-4243-8CEC-85D2C53471B3}" destId="{EFFB76CB-2E33-4F80-AB62-B6556D89ED8B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8B01247B-20A9-4D1D-B322-D218B6C90714}" type="presOf" srcId="{DEE4972F-F539-4686-A334-B3EFB5C401D5}" destId="{9D7528A3-451E-4AA7-937C-F1EE94B3E1CB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E1CA5CD5-64B3-4C1D-9B3A-28DA6EA19897}" type="presOf" srcId="{F8315F64-6249-44E5-9FBE-AC3A44DFC175}" destId="{88342B3C-F0DE-4F8E-B1C1-EB6967ADCDDB}" srcOrd="0" destOrd="0" presId="urn:microsoft.com/office/officeart/2005/8/layout/radial6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60F3427-2F44-4214-A9F4-270117A12A48}" type="presParOf" srcId="{69C9E4D5-3123-4CA9-8F5E-B88DF6F45F49}" destId="{9D7528A3-451E-4AA7-937C-F1EE94B3E1CB}" srcOrd="1" destOrd="0" presId="urn:microsoft.com/office/officeart/2005/8/layout/radial6"/>
    <dgm:cxn modelId="{7CC52FFD-931A-44BD-99D4-35D7AD01B338}" type="presParOf" srcId="{69C9E4D5-3123-4CA9-8F5E-B88DF6F45F49}" destId="{BC98E3BF-BFD8-49A7-88D3-FC91C2D2E0E9}" srcOrd="2" destOrd="0" presId="urn:microsoft.com/office/officeart/2005/8/layout/radial6"/>
    <dgm:cxn modelId="{99073024-0ACF-45A8-9558-5C25F35976CB}" type="presParOf" srcId="{69C9E4D5-3123-4CA9-8F5E-B88DF6F45F49}" destId="{88342B3C-F0DE-4F8E-B1C1-EB6967ADCDDB}" srcOrd="3" destOrd="0" presId="urn:microsoft.com/office/officeart/2005/8/layout/radial6"/>
    <dgm:cxn modelId="{64061BC9-3C20-491F-A931-E4AF88065100}" type="presParOf" srcId="{69C9E4D5-3123-4CA9-8F5E-B88DF6F45F49}" destId="{EFFB76CB-2E33-4F80-AB62-B6556D89ED8B}" srcOrd="4" destOrd="0" presId="urn:microsoft.com/office/officeart/2005/8/layout/radial6"/>
    <dgm:cxn modelId="{A3BA5EEE-6F73-4EFA-9ED9-CBCC8ABFEAB9}" type="presParOf" srcId="{69C9E4D5-3123-4CA9-8F5E-B88DF6F45F49}" destId="{D18E4ECF-B1F1-4F30-9ABF-35AA9073E617}" srcOrd="5" destOrd="0" presId="urn:microsoft.com/office/officeart/2005/8/layout/radial6"/>
    <dgm:cxn modelId="{060D0B87-6F2F-4EAB-AA7D-0C259439D9DB}" type="presParOf" srcId="{69C9E4D5-3123-4CA9-8F5E-B88DF6F45F49}" destId="{E9147838-34B6-4C77-B4A8-8EBC3A79364B}" srcOrd="6" destOrd="0" presId="urn:microsoft.com/office/officeart/2005/8/layout/radial6"/>
    <dgm:cxn modelId="{8A3F5852-F993-4DEA-A26F-F73B8F43E284}" type="presParOf" srcId="{69C9E4D5-3123-4CA9-8F5E-B88DF6F45F49}" destId="{4483141A-A05F-4AFD-9286-A1344B210FB2}" srcOrd="7" destOrd="0" presId="urn:microsoft.com/office/officeart/2005/8/layout/radial6"/>
    <dgm:cxn modelId="{649EB4BD-2569-434F-B2E7-5D2969E0BCAD}" type="presParOf" srcId="{69C9E4D5-3123-4CA9-8F5E-B88DF6F45F49}" destId="{FB4BE392-031D-4C41-8802-882D0F343821}" srcOrd="8" destOrd="0" presId="urn:microsoft.com/office/officeart/2005/8/layout/radial6"/>
    <dgm:cxn modelId="{D7DC2C13-1D3E-445A-9FDE-F86C8DF8B7E8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en-GB" dirty="0"/>
            <a:t>Decoding Submodule</a:t>
          </a:r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sz="2000" dirty="0"/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ECAEE301-6E04-4593-A015-D4BC10C46DCE}" type="presOf" srcId="{C7E66E3E-473B-453F-AF76-35ED62A4B78E}" destId="{E9147838-34B6-4C77-B4A8-8EBC3A79364B}" srcOrd="0" destOrd="0" presId="urn:microsoft.com/office/officeart/2005/8/layout/radial6"/>
    <dgm:cxn modelId="{3C489703-23B7-4758-8892-54D21C1D88D5}" type="presOf" srcId="{EDD2FCD7-4D48-44F5-8009-B8904EE0C404}" destId="{4483141A-A05F-4AFD-9286-A1344B210FB2}" srcOrd="0" destOrd="0" presId="urn:microsoft.com/office/officeart/2005/8/layout/radial6"/>
    <dgm:cxn modelId="{7A61881D-D597-4509-96FB-184F5D7A6058}" type="presOf" srcId="{2B922E2C-E423-4011-A937-101BC28BEA7A}" destId="{9C976933-F07A-4F16-B6B7-32332C29D7B6}" srcOrd="0" destOrd="0" presId="urn:microsoft.com/office/officeart/2005/8/layout/radial6"/>
    <dgm:cxn modelId="{52B6063A-8568-456A-BF7E-53EB745122AB}" type="presOf" srcId="{BFF1B1AC-4CF1-4243-8CEC-85D2C53471B3}" destId="{EFFB76CB-2E33-4F80-AB62-B6556D89ED8B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8B01247B-20A9-4D1D-B322-D218B6C90714}" type="presOf" srcId="{DEE4972F-F539-4686-A334-B3EFB5C401D5}" destId="{9D7528A3-451E-4AA7-937C-F1EE94B3E1CB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E1CA5CD5-64B3-4C1D-9B3A-28DA6EA19897}" type="presOf" srcId="{F8315F64-6249-44E5-9FBE-AC3A44DFC175}" destId="{88342B3C-F0DE-4F8E-B1C1-EB6967ADCDDB}" srcOrd="0" destOrd="0" presId="urn:microsoft.com/office/officeart/2005/8/layout/radial6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60F3427-2F44-4214-A9F4-270117A12A48}" type="presParOf" srcId="{69C9E4D5-3123-4CA9-8F5E-B88DF6F45F49}" destId="{9D7528A3-451E-4AA7-937C-F1EE94B3E1CB}" srcOrd="1" destOrd="0" presId="urn:microsoft.com/office/officeart/2005/8/layout/radial6"/>
    <dgm:cxn modelId="{7CC52FFD-931A-44BD-99D4-35D7AD01B338}" type="presParOf" srcId="{69C9E4D5-3123-4CA9-8F5E-B88DF6F45F49}" destId="{BC98E3BF-BFD8-49A7-88D3-FC91C2D2E0E9}" srcOrd="2" destOrd="0" presId="urn:microsoft.com/office/officeart/2005/8/layout/radial6"/>
    <dgm:cxn modelId="{99073024-0ACF-45A8-9558-5C25F35976CB}" type="presParOf" srcId="{69C9E4D5-3123-4CA9-8F5E-B88DF6F45F49}" destId="{88342B3C-F0DE-4F8E-B1C1-EB6967ADCDDB}" srcOrd="3" destOrd="0" presId="urn:microsoft.com/office/officeart/2005/8/layout/radial6"/>
    <dgm:cxn modelId="{64061BC9-3C20-491F-A931-E4AF88065100}" type="presParOf" srcId="{69C9E4D5-3123-4CA9-8F5E-B88DF6F45F49}" destId="{EFFB76CB-2E33-4F80-AB62-B6556D89ED8B}" srcOrd="4" destOrd="0" presId="urn:microsoft.com/office/officeart/2005/8/layout/radial6"/>
    <dgm:cxn modelId="{A3BA5EEE-6F73-4EFA-9ED9-CBCC8ABFEAB9}" type="presParOf" srcId="{69C9E4D5-3123-4CA9-8F5E-B88DF6F45F49}" destId="{D18E4ECF-B1F1-4F30-9ABF-35AA9073E617}" srcOrd="5" destOrd="0" presId="urn:microsoft.com/office/officeart/2005/8/layout/radial6"/>
    <dgm:cxn modelId="{060D0B87-6F2F-4EAB-AA7D-0C259439D9DB}" type="presParOf" srcId="{69C9E4D5-3123-4CA9-8F5E-B88DF6F45F49}" destId="{E9147838-34B6-4C77-B4A8-8EBC3A79364B}" srcOrd="6" destOrd="0" presId="urn:microsoft.com/office/officeart/2005/8/layout/radial6"/>
    <dgm:cxn modelId="{8A3F5852-F993-4DEA-A26F-F73B8F43E284}" type="presParOf" srcId="{69C9E4D5-3123-4CA9-8F5E-B88DF6F45F49}" destId="{4483141A-A05F-4AFD-9286-A1344B210FB2}" srcOrd="7" destOrd="0" presId="urn:microsoft.com/office/officeart/2005/8/layout/radial6"/>
    <dgm:cxn modelId="{649EB4BD-2569-434F-B2E7-5D2969E0BCAD}" type="presParOf" srcId="{69C9E4D5-3123-4CA9-8F5E-B88DF6F45F49}" destId="{FB4BE392-031D-4C41-8802-882D0F343821}" srcOrd="8" destOrd="0" presId="urn:microsoft.com/office/officeart/2005/8/layout/radial6"/>
    <dgm:cxn modelId="{D7DC2C13-1D3E-445A-9FDE-F86C8DF8B7E8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Recoding submodule</a:t>
          </a:r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Coding Submodule</a:t>
          </a:r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Decoding Module</a:t>
          </a:r>
        </a:p>
      </dsp:txBody>
      <dsp:txXfrm>
        <a:off x="650699" y="2958518"/>
        <a:ext cx="1090435" cy="975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100" kern="1200" dirty="0"/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100" kern="1200" dirty="0"/>
        </a:p>
      </dsp:txBody>
      <dsp:txXfrm>
        <a:off x="650699" y="2958518"/>
        <a:ext cx="1090435" cy="975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100" kern="1200" dirty="0"/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100" kern="1200" dirty="0"/>
        </a:p>
      </dsp:txBody>
      <dsp:txXfrm>
        <a:off x="650699" y="2958518"/>
        <a:ext cx="1090435" cy="975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Network Coding Module</a:t>
          </a:r>
          <a:endParaRPr lang="en-GB" sz="2000" kern="1200" dirty="0"/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Coding Submodule</a:t>
          </a:r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</dsp:txBody>
      <dsp:txXfrm>
        <a:off x="650699" y="2958518"/>
        <a:ext cx="1090435" cy="9755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Recoding Submodule</a:t>
          </a:r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100" kern="1200" dirty="0"/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100" kern="1200" dirty="0"/>
        </a:p>
      </dsp:txBody>
      <dsp:txXfrm>
        <a:off x="650699" y="2958518"/>
        <a:ext cx="1090435" cy="975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Decoding Submodule</a:t>
          </a:r>
        </a:p>
      </dsp:txBody>
      <dsp:txXfrm>
        <a:off x="650699" y="2958518"/>
        <a:ext cx="1090435" cy="975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D1A90-2416-4B8D-A11A-E5188B4BD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57ABF-4C30-41DB-BC0C-3FBD323B9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C47153-737D-43D0-8E51-8019B658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A5D4B8-04AD-4400-A944-069D06FE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4D0E93-49C9-4CEF-9AAF-7CA623A0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39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1D49-3299-4470-B9E8-9E68D4E6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46E20DF-3293-4B6B-B21F-246160B1E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A7D894-47F4-475E-A945-D023EB5F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AE2FE2-E2EC-4791-AB77-CC029633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3167DA-3CE7-4DBD-A185-06B168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5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FB4BC1-A3F1-48F8-884E-4008F4F4C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B8C82D6-6967-4D03-8B6D-0085E0C83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24B034-A66F-4E96-91BB-D4E428EF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353CE7-97D9-4861-8341-5EEB5D53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653077-6DBE-4FA2-B8F3-5FA799EA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49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2A8B-6E64-4AFE-8229-D76C5764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8E41A8-F9F0-48A6-806E-86341CF0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4257F3C-F1D0-455F-8800-28D5F146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20B83A-BF73-49C5-9519-FF873D2B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AA331E-1C52-402A-91DA-C64C80D3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DDC0F-F4BD-4925-80A4-80B3C9A9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D93339-7DE3-4D5D-A1B5-F48C53C0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9D414D-32E9-4259-AA4E-4A13135A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7C9B99-9A4C-414F-BA8E-63863F75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0976C4-153F-49E6-95E3-2FFE6D81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5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6ACDA-7F4A-42F2-A6E6-43141BEF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06C137-D42E-442A-9328-A0E85825D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9C8E4A2-9A88-4F91-AEE0-0CEC8EFE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21F7D0-67D5-46DA-8BF6-D40CBC7D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03E843-DE3E-4080-8800-1EE8A76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B8707A-C515-4321-944C-BCEBF5B9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6F5C3-940F-4D74-99B2-295401FC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CD4366-C85C-4AE3-BCE9-2B171AA0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5BF135C-B67E-4592-9B16-788C131C7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4A49FD5-1B4B-4ACF-8091-5D2D2BBEB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F6C4B24-EE0E-43A8-BADF-70C23C861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16370F5-E8B9-45A8-BD69-1B8310CE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4D3B01A-5788-431B-873B-746ED2E4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AC1B1B0-D3E8-4A8F-852A-0030B209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6F1F0-6E32-4022-B88F-BBAD9E5C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F1D21E-67AC-4437-81EC-67AAEEE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4A584D8-162B-422D-A00E-782DE32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1D3F8AF-F1A1-4416-B663-5F1B7FE5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5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DDB7D5-6D55-430A-B550-DADA5DB5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73F2600-15BD-404A-A672-AAACA414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2A8AB4-1180-4FC5-BB50-4A75303A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55A95-780C-4619-B374-B37CBAD6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205627-E84E-4DEF-B5AE-EB7649DE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511118B-CDFA-4BF6-A5B0-63825DFD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8A8A5CA-8194-41B1-901F-6EE44C07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5496737-2263-4BA4-A30E-DB38F636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F2EDF1-0FFA-4491-9692-8F9923EA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5CFA3-CE26-4D73-8E9B-763F1171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E911CDC-90F8-4AE9-BB5C-C068402A9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73BC70-7A0D-41DB-BD72-60B6D463A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98E9DE-926E-4D7E-90B4-B852DD4F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6FA386-092E-4881-9A92-F627AD8A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45441E-A7F9-4907-9611-28DF509A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3AE3E75-4D7B-4B69-913B-0580EE71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97715E-6599-4DB1-BCB0-4AC2555D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4B6219-35FA-4385-A9BB-A79DE8E43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281F-7CDE-4F73-8735-7E1A231CB69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16EA16-341E-41CD-A6D2-27F511C23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805BA4-E987-4220-9E48-511E1CF04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0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3.xml"/><Relationship Id="rId12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11" Type="http://schemas.openxmlformats.org/officeDocument/2006/relationships/diagramQuickStyle" Target="../diagrams/quickStyle3.xml"/><Relationship Id="rId10" Type="http://schemas.openxmlformats.org/officeDocument/2006/relationships/diagramLayout" Target="../diagrams/layout3.xml"/><Relationship Id="rId9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047F1-8800-4913-958C-818D99942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Design of a RLNC implementation on the switch</a:t>
            </a:r>
          </a:p>
        </p:txBody>
      </p:sp>
    </p:spTree>
    <p:extLst>
      <p:ext uri="{BB962C8B-B14F-4D97-AF65-F5344CB8AC3E}">
        <p14:creationId xmlns:p14="http://schemas.microsoft.com/office/powerpoint/2010/main" val="347285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93C4-2B6D-47F9-A852-A9E72406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9C7C33-D52C-4AF6-9B16-86F06D4E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S. Wunderlich, F. Gabriel, S. </a:t>
            </a:r>
            <a:r>
              <a:rPr lang="en-GB" sz="1800" dirty="0" err="1"/>
              <a:t>Pandi</a:t>
            </a:r>
            <a:r>
              <a:rPr lang="en-GB" sz="1800" dirty="0"/>
              <a:t>, F. H. P. </a:t>
            </a:r>
            <a:r>
              <a:rPr lang="en-GB" sz="1800" dirty="0" err="1"/>
              <a:t>Fitzek</a:t>
            </a:r>
            <a:r>
              <a:rPr lang="en-GB" sz="1800" dirty="0"/>
              <a:t> and M. </a:t>
            </a:r>
            <a:r>
              <a:rPr lang="en-GB" sz="1800" dirty="0" err="1"/>
              <a:t>Reisslein</a:t>
            </a:r>
            <a:r>
              <a:rPr lang="en-GB" sz="1800" dirty="0"/>
              <a:t>, "Caterpillar RLNC (CRLNC): A Practical Finite Sliding Window RLNC Approach," in </a:t>
            </a:r>
            <a:r>
              <a:rPr lang="en-GB" sz="1800" i="1" dirty="0"/>
              <a:t>IEEE Access</a:t>
            </a:r>
            <a:r>
              <a:rPr lang="en-GB" sz="1800" dirty="0"/>
              <a:t>, vol. 5, pp. 20183-20197, 2017.</a:t>
            </a:r>
            <a:br>
              <a:rPr lang="en-GB" sz="1800" dirty="0"/>
            </a:br>
            <a:r>
              <a:rPr lang="en-GB" sz="1800" dirty="0" err="1"/>
              <a:t>doi</a:t>
            </a:r>
            <a:r>
              <a:rPr lang="en-GB" sz="1800" dirty="0"/>
              <a:t>: 10.1109/ACCESS.2017.2757241</a:t>
            </a:r>
          </a:p>
          <a:p>
            <a:r>
              <a:rPr lang="en-GB" sz="1800" dirty="0"/>
              <a:t>M. V. Pedersen, D. E. </a:t>
            </a:r>
            <a:r>
              <a:rPr lang="en-GB" sz="1800" dirty="0" err="1"/>
              <a:t>Lucani</a:t>
            </a:r>
            <a:r>
              <a:rPr lang="en-GB" sz="1800" dirty="0"/>
              <a:t>, F. H. P. </a:t>
            </a:r>
            <a:r>
              <a:rPr lang="en-GB" sz="1800" dirty="0" err="1"/>
              <a:t>Fitzek</a:t>
            </a:r>
            <a:r>
              <a:rPr lang="en-GB" sz="1800" dirty="0"/>
              <a:t>, C. W. </a:t>
            </a:r>
            <a:r>
              <a:rPr lang="en-GB" sz="1800" dirty="0" err="1"/>
              <a:t>Sørensen</a:t>
            </a:r>
            <a:r>
              <a:rPr lang="en-GB" sz="1800" dirty="0"/>
              <a:t> and A. S. </a:t>
            </a:r>
            <a:r>
              <a:rPr lang="en-GB" sz="1800" dirty="0" err="1"/>
              <a:t>Badr</a:t>
            </a:r>
            <a:r>
              <a:rPr lang="en-GB" sz="1800" dirty="0"/>
              <a:t>, "Network coding designs suited for the real world: What works, what doesn't, what's promising," </a:t>
            </a:r>
            <a:r>
              <a:rPr lang="en-GB" sz="1800" i="1" dirty="0"/>
              <a:t>2013 IEEE Information Theory Workshop (ITW)</a:t>
            </a:r>
            <a:r>
              <a:rPr lang="en-GB" sz="1800" dirty="0"/>
              <a:t>, Sevilla, 2013, pp. 1-5.</a:t>
            </a:r>
          </a:p>
          <a:p>
            <a:r>
              <a:rPr lang="en-GB" sz="1800" dirty="0"/>
              <a:t>Torre R., </a:t>
            </a:r>
            <a:r>
              <a:rPr lang="en-GB" sz="1800" dirty="0" err="1"/>
              <a:t>Pandi</a:t>
            </a:r>
            <a:r>
              <a:rPr lang="en-GB" sz="1800" dirty="0"/>
              <a:t> S., </a:t>
            </a:r>
            <a:r>
              <a:rPr lang="en-GB" sz="1800" dirty="0" err="1"/>
              <a:t>Fitzek</a:t>
            </a:r>
            <a:r>
              <a:rPr lang="en-GB" sz="1800" dirty="0"/>
              <a:t> F.H.P. (2019) Network-Coded Multigeneration Protocols in Heterogeneous Cellular Networks. In: </a:t>
            </a:r>
            <a:r>
              <a:rPr lang="en-GB" sz="1800" dirty="0" err="1"/>
              <a:t>Sucasas</a:t>
            </a:r>
            <a:r>
              <a:rPr lang="en-GB" sz="1800" dirty="0"/>
              <a:t> V., Mantas G., </a:t>
            </a:r>
            <a:r>
              <a:rPr lang="en-GB" sz="1800" dirty="0" err="1"/>
              <a:t>Althunibat</a:t>
            </a:r>
            <a:r>
              <a:rPr lang="en-GB" sz="1800" dirty="0"/>
              <a:t> S. (eds) Broadband Communications, Networks, and Systems. BROADNETS 2018. Lecture Notes of the Institute for Computer Sciences, Social Informatics and Telecommunications Engineering, vol 263. Springer, Cham</a:t>
            </a:r>
          </a:p>
        </p:txBody>
      </p:sp>
    </p:spTree>
    <p:extLst>
      <p:ext uri="{BB962C8B-B14F-4D97-AF65-F5344CB8AC3E}">
        <p14:creationId xmlns:p14="http://schemas.microsoft.com/office/powerpoint/2010/main" val="129782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DA1F9-0658-451C-B5C6-D20A3FA1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0AC427-0215-437E-86CD-B5EE73A90339}"/>
              </a:ext>
            </a:extLst>
          </p:cNvPr>
          <p:cNvSpPr/>
          <p:nvPr/>
        </p:nvSpPr>
        <p:spPr>
          <a:xfrm>
            <a:off x="392112" y="2639046"/>
            <a:ext cx="2895600" cy="27334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Buffering Module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AB49B67C-ECE3-43E5-A17C-141C0552D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020577"/>
              </p:ext>
            </p:extLst>
          </p:nvPr>
        </p:nvGraphicFramePr>
        <p:xfrm>
          <a:off x="3287712" y="1690688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283FB15C-3BDB-484A-A5F9-9FA59DCCD605}"/>
              </a:ext>
            </a:extLst>
          </p:cNvPr>
          <p:cNvSpPr/>
          <p:nvPr/>
        </p:nvSpPr>
        <p:spPr>
          <a:xfrm>
            <a:off x="8904288" y="2779567"/>
            <a:ext cx="2895600" cy="2733491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Forwarding Module</a:t>
            </a:r>
          </a:p>
        </p:txBody>
      </p:sp>
    </p:spTree>
    <p:extLst>
      <p:ext uri="{BB962C8B-B14F-4D97-AF65-F5344CB8AC3E}">
        <p14:creationId xmlns:p14="http://schemas.microsoft.com/office/powerpoint/2010/main" val="170341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6CD919-AD62-4713-AB05-BD0B3146F641}"/>
              </a:ext>
            </a:extLst>
          </p:cNvPr>
          <p:cNvSpPr/>
          <p:nvPr/>
        </p:nvSpPr>
        <p:spPr>
          <a:xfrm>
            <a:off x="301675" y="1507929"/>
            <a:ext cx="4179889" cy="3842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Buffering Module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48AE07-B9B4-494C-BA11-4CB1B13256E9}"/>
              </a:ext>
            </a:extLst>
          </p:cNvPr>
          <p:cNvSpPr txBox="1"/>
          <p:nvPr/>
        </p:nvSpPr>
        <p:spPr>
          <a:xfrm>
            <a:off x="4902444" y="172054"/>
            <a:ext cx="6631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Buffering Module</a:t>
            </a:r>
          </a:p>
          <a:p>
            <a:endParaRPr lang="en-GB" b="1" dirty="0"/>
          </a:p>
          <a:p>
            <a:r>
              <a:rPr lang="en-GB" b="1" dirty="0"/>
              <a:t>Core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store the symbols in the switch needed for future encoding opportunities.</a:t>
            </a:r>
          </a:p>
          <a:p>
            <a:endParaRPr lang="en-GB" dirty="0"/>
          </a:p>
          <a:p>
            <a:r>
              <a:rPr lang="en-GB" dirty="0"/>
              <a:t>Challenges: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Indexing the symbols.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Keeping track of where each symbol is.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Handling a large number of symbols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No loops, can’t iterate over registers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No way to efficiently fetch the necessary symbols</a:t>
            </a:r>
          </a:p>
          <a:p>
            <a:endParaRPr lang="en-GB" dirty="0"/>
          </a:p>
          <a:p>
            <a:r>
              <a:rPr lang="en-GB" dirty="0"/>
              <a:t>Solutions: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Implementation of a circular buffer, to re-use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Index the symbols based on its generation, separately allocate buffer space for each different generation.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Limit the number of symbols that can be buffered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57761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47FF68E-F3C3-4728-B680-92534E6BF88A}"/>
              </a:ext>
            </a:extLst>
          </p:cNvPr>
          <p:cNvSpPr txBox="1"/>
          <p:nvPr/>
        </p:nvSpPr>
        <p:spPr>
          <a:xfrm>
            <a:off x="4973480" y="0"/>
            <a:ext cx="6631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Network Coding Module</a:t>
            </a:r>
          </a:p>
          <a:p>
            <a:endParaRPr lang="en-GB" b="1" dirty="0"/>
          </a:p>
          <a:p>
            <a:r>
              <a:rPr lang="en-GB" b="1" dirty="0"/>
              <a:t>Core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implement a Random Linear Coding solution on the switch’s data plane.</a:t>
            </a:r>
          </a:p>
          <a:p>
            <a:endParaRPr lang="en-GB" b="1" dirty="0"/>
          </a:p>
          <a:p>
            <a:r>
              <a:rPr lang="en-GB" b="1" dirty="0"/>
              <a:t>Design Choice N.º1 – Choosing the type of RLNC: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Generation based RLNC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More common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High in-order delivery delay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Multiple approaches to implement this (e.g. multigeneration,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Need to create generations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Sliding Window RLNC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Newer approach to RLNC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Good for streaming applications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Low in-order delivery delay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3C2828A-52BE-494E-A62D-B97B70AC7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412045"/>
              </p:ext>
            </p:extLst>
          </p:nvPr>
        </p:nvGraphicFramePr>
        <p:xfrm>
          <a:off x="-269404" y="1113895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93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47FF68E-F3C3-4728-B680-92534E6BF88A}"/>
                  </a:ext>
                </a:extLst>
              </p:cNvPr>
              <p:cNvSpPr txBox="1"/>
              <p:nvPr/>
            </p:nvSpPr>
            <p:spPr>
              <a:xfrm>
                <a:off x="4973480" y="0"/>
                <a:ext cx="663191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Network Coding Module</a:t>
                </a:r>
              </a:p>
              <a:p>
                <a:endParaRPr lang="en-GB" b="1" dirty="0"/>
              </a:p>
              <a:p>
                <a:r>
                  <a:rPr lang="en-GB" b="1" dirty="0"/>
                  <a:t>Design Choice N.º2 – Defining the parameters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Finite Field Size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Large field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Lower risk of linearly dependent packets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Increased implementation complexity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Small Field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Higher risk of linearly dependent packets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Lower implementation complexity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b="0" dirty="0"/>
                  <a:t>, is the most commonly used.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1714500" lvl="3" indent="-342900"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Generation Size – How many packets are coded together: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Large Generations Sizes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Higher Delay/Throughput/Complexity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Small Generation Sizes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Lower Delay/Throughput/Complexity	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47FF68E-F3C3-4728-B680-92534E6B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80" y="0"/>
                <a:ext cx="6631912" cy="5078313"/>
              </a:xfrm>
              <a:prstGeom prst="rect">
                <a:avLst/>
              </a:prstGeom>
              <a:blipFill>
                <a:blip r:embed="rId8"/>
                <a:stretch>
                  <a:fillRect l="-827" t="-600" b="-9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3C2828A-52BE-494E-A62D-B97B70AC74D3}"/>
              </a:ext>
            </a:extLst>
          </p:cNvPr>
          <p:cNvGraphicFramePr/>
          <p:nvPr>
            <p:extLst/>
          </p:nvPr>
        </p:nvGraphicFramePr>
        <p:xfrm>
          <a:off x="-269404" y="1113895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4742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DC02964-C018-4BB2-94B0-CE09BFA00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622992"/>
              </p:ext>
            </p:extLst>
          </p:nvPr>
        </p:nvGraphicFramePr>
        <p:xfrm>
          <a:off x="-269404" y="1113895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1A77EF9-8DC4-404B-9D49-89056F314C9E}"/>
                  </a:ext>
                </a:extLst>
              </p:cNvPr>
              <p:cNvSpPr txBox="1"/>
              <p:nvPr/>
            </p:nvSpPr>
            <p:spPr>
              <a:xfrm>
                <a:off x="5265891" y="0"/>
                <a:ext cx="6631912" cy="7848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Coding Submodule</a:t>
                </a:r>
              </a:p>
              <a:p>
                <a:endParaRPr lang="en-GB" dirty="0"/>
              </a:p>
              <a:p>
                <a:r>
                  <a:rPr lang="en-GB" b="1" dirty="0"/>
                  <a:t>Main functions: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To code original symbols and generate enough coded symbols for the decoding process.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To generate random coefficients.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To perform the required linear combinations.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Design choice N.º3 – Where to generate the coded packets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Coded Packets are usually generated at the source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Host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Switch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Design choice N.º4 – Is there a need for feedback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Can be used to know when to stop generating coded packets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Design choice N.º5 – How implement product/division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Lookup tables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Good for smaller finite fields (e.g.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Needs the appropriate memory space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Doesn’t work with larger finite fields, the memory space required is too much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Others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Product (shifts+ XORs)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Modulo irreducible polynomial (long division)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1A77EF9-8DC4-404B-9D49-89056F31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91" y="0"/>
                <a:ext cx="6631912" cy="7848302"/>
              </a:xfrm>
              <a:prstGeom prst="rect">
                <a:avLst/>
              </a:prstGeom>
              <a:blipFill>
                <a:blip r:embed="rId7"/>
                <a:stretch>
                  <a:fillRect l="-827" t="-389" r="-10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95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DC02964-C018-4BB2-94B0-CE09BFA00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988648"/>
              </p:ext>
            </p:extLst>
          </p:nvPr>
        </p:nvGraphicFramePr>
        <p:xfrm>
          <a:off x="-269404" y="1113895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1A77EF9-8DC4-404B-9D49-89056F314C9E}"/>
              </a:ext>
            </a:extLst>
          </p:cNvPr>
          <p:cNvSpPr txBox="1"/>
          <p:nvPr/>
        </p:nvSpPr>
        <p:spPr>
          <a:xfrm>
            <a:off x="5347171" y="403166"/>
            <a:ext cx="6631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Recoding Submodule</a:t>
            </a:r>
          </a:p>
          <a:p>
            <a:endParaRPr lang="en-GB" dirty="0"/>
          </a:p>
          <a:p>
            <a:r>
              <a:rPr lang="en-GB" b="1" dirty="0"/>
              <a:t>Main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code once again the coded symbols.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update the coding coefficients.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update the coded symbols.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Same design choices as the coding submodule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98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DC02964-C018-4BB2-94B0-CE09BFA00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447499"/>
              </p:ext>
            </p:extLst>
          </p:nvPr>
        </p:nvGraphicFramePr>
        <p:xfrm>
          <a:off x="-269404" y="1113895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1A77EF9-8DC4-404B-9D49-89056F314C9E}"/>
              </a:ext>
            </a:extLst>
          </p:cNvPr>
          <p:cNvSpPr txBox="1"/>
          <p:nvPr/>
        </p:nvSpPr>
        <p:spPr>
          <a:xfrm>
            <a:off x="5347171" y="403166"/>
            <a:ext cx="6631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Decoding Submodule</a:t>
            </a:r>
          </a:p>
          <a:p>
            <a:endParaRPr lang="en-GB" dirty="0"/>
          </a:p>
          <a:p>
            <a:r>
              <a:rPr lang="en-GB" b="1" dirty="0"/>
              <a:t>Main functions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decode the coded symbols, producing the originals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check for linear independency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perform Gaussian Elimination</a:t>
            </a:r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Design choice N.º6 – Checking for linear independency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Possible on a switch?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Design choice N.º7 – Solving the linear equations (decoding)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Possible on a switch?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77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1A77EF9-8DC4-404B-9D49-89056F314C9E}"/>
              </a:ext>
            </a:extLst>
          </p:cNvPr>
          <p:cNvSpPr txBox="1"/>
          <p:nvPr/>
        </p:nvSpPr>
        <p:spPr>
          <a:xfrm>
            <a:off x="5347171" y="403166"/>
            <a:ext cx="6631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Forwarding Module</a:t>
            </a:r>
          </a:p>
          <a:p>
            <a:endParaRPr lang="en-GB" dirty="0"/>
          </a:p>
          <a:p>
            <a:r>
              <a:rPr lang="en-GB" b="1" dirty="0"/>
              <a:t>Core objective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forward the packet to the next node according to some forwarding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F81FD-59B2-4C6E-B11E-AB0419721C32}"/>
              </a:ext>
            </a:extLst>
          </p:cNvPr>
          <p:cNvSpPr/>
          <p:nvPr/>
        </p:nvSpPr>
        <p:spPr>
          <a:xfrm>
            <a:off x="302400" y="1508400"/>
            <a:ext cx="4179600" cy="3841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Forwarding Module</a:t>
            </a:r>
          </a:p>
        </p:txBody>
      </p:sp>
    </p:spTree>
    <p:extLst>
      <p:ext uri="{BB962C8B-B14F-4D97-AF65-F5344CB8AC3E}">
        <p14:creationId xmlns:p14="http://schemas.microsoft.com/office/powerpoint/2010/main" val="459663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570</Words>
  <Application>Microsoft Office PowerPoint</Application>
  <PresentationFormat>Ecrã Panorâmico</PresentationFormat>
  <Paragraphs>120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Tema do Office</vt:lpstr>
      <vt:lpstr>Design of a RLNC implementation on the switch</vt:lpstr>
      <vt:lpstr>Modules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RLNC implementation on the switch</dc:title>
  <dc:creator>Diogo Filipe Vieira Gonçalves</dc:creator>
  <cp:lastModifiedBy>Diogo Filipe Vieira Gonçalves</cp:lastModifiedBy>
  <cp:revision>26</cp:revision>
  <dcterms:created xsi:type="dcterms:W3CDTF">2019-01-15T13:40:10Z</dcterms:created>
  <dcterms:modified xsi:type="dcterms:W3CDTF">2019-01-16T16:44:21Z</dcterms:modified>
</cp:coreProperties>
</file>