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318" y="1693579"/>
            <a:ext cx="708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52" y="3573040"/>
            <a:ext cx="537121" cy="50715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</a:t>
            </a:r>
            <a:endParaRPr lang="en-US" sz="1400" b="1" dirty="0"/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54510" y="2852713"/>
            <a:ext cx="988230" cy="452425"/>
          </a:xfrm>
          <a:prstGeom prst="bentConnector3">
            <a:avLst>
              <a:gd name="adj1" fmla="val 1001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8" idx="1"/>
          </p:cNvCxnSpPr>
          <p:nvPr/>
        </p:nvCxnSpPr>
        <p:spPr>
          <a:xfrm>
            <a:off x="1031952" y="2103907"/>
            <a:ext cx="642402" cy="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853" y="1359738"/>
                <a:ext cx="733447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" y="1359738"/>
                <a:ext cx="73344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22648" y="3213135"/>
                <a:ext cx="1430021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8" y="3213135"/>
                <a:ext cx="1430021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43634" y="1580080"/>
                <a:ext cx="3887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34" y="1580080"/>
                <a:ext cx="388714" cy="276999"/>
              </a:xfrm>
              <a:prstGeom prst="rect">
                <a:avLst/>
              </a:prstGeom>
              <a:blipFill>
                <a:blip r:embed="rId4"/>
                <a:stretch>
                  <a:fillRect l="-6250" r="-9375" b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0824" y="5471024"/>
                <a:ext cx="4681282" cy="738664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𝐵𝑡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 [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𝑴𝒊𝒏𝒊𝒎𝒖𝒎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𝑷𝒉𝒂𝒔𝒆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𝒔𝒊𝒈𝒏𝒂𝒍</m:t>
                    </m:r>
                  </m:oMath>
                </a14:m>
                <a:r>
                  <a:rPr lang="en-US" sz="1400" dirty="0" smtClean="0"/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𝑖𝑛𝑡𝑒𝑛𝑠𝑖𝑡𝑦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5471024"/>
                <a:ext cx="4681282" cy="738664"/>
              </a:xfrm>
              <a:prstGeom prst="rect">
                <a:avLst/>
              </a:prstGeom>
              <a:blipFill>
                <a:blip r:embed="rId5"/>
                <a:stretch>
                  <a:fillRect t="-820" b="-163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1106634" y="1826060"/>
                <a:ext cx="567720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34" y="1826060"/>
                <a:ext cx="5677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4002046" y="1139311"/>
            <a:ext cx="7786767" cy="1922804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Summing Junction 63"/>
          <p:cNvSpPr/>
          <p:nvPr/>
        </p:nvSpPr>
        <p:spPr>
          <a:xfrm>
            <a:off x="8325063" y="1939156"/>
            <a:ext cx="379388" cy="324516"/>
          </a:xfrm>
          <a:prstGeom prst="flowChartSummingJunc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Summing Junction 85"/>
          <p:cNvSpPr/>
          <p:nvPr/>
        </p:nvSpPr>
        <p:spPr>
          <a:xfrm>
            <a:off x="11161561" y="1938455"/>
            <a:ext cx="379388" cy="324516"/>
          </a:xfrm>
          <a:prstGeom prst="flowChartSummingJunc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2501465" y="1828645"/>
                <a:ext cx="999697" cy="2202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400" b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</m:t>
                      </m:r>
                      <m:sSup>
                        <m:sSup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𝑨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)|</m:t>
                          </m:r>
                        </m:e>
                        <m:sup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65" y="1828645"/>
                <a:ext cx="999697" cy="220253"/>
              </a:xfrm>
              <a:prstGeom prst="rect">
                <a:avLst/>
              </a:prstGeom>
              <a:blipFill>
                <a:blip r:embed="rId7"/>
                <a:stretch>
                  <a:fillRect l="-4268" t="-2778" r="-2439" b="-30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562532" y="1113789"/>
            <a:ext cx="2665794" cy="369332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Kramers-Kronig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975130" y="2589551"/>
                <a:ext cx="1079254" cy="3024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𝒔𝒈𝒏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30" y="2589551"/>
                <a:ext cx="1079254" cy="302465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97052" y="4520721"/>
                <a:ext cx="1098378" cy="276999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01010111….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2" y="4520721"/>
                <a:ext cx="109837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97052" y="4728470"/>
                <a:ext cx="998991" cy="276999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2" y="4728470"/>
                <a:ext cx="998991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80042" y="1292233"/>
            <a:ext cx="251910" cy="16233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COUPLER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674354" y="1817921"/>
                <a:ext cx="706429" cy="574901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54" y="1817921"/>
                <a:ext cx="706429" cy="5749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3582793" y="1292233"/>
            <a:ext cx="251910" cy="16233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8" idx="3"/>
            <a:endCxn id="61" idx="1"/>
          </p:cNvCxnSpPr>
          <p:nvPr/>
        </p:nvCxnSpPr>
        <p:spPr>
          <a:xfrm flipV="1">
            <a:off x="2380783" y="2103907"/>
            <a:ext cx="1202010" cy="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1" idx="3"/>
          </p:cNvCxnSpPr>
          <p:nvPr/>
        </p:nvCxnSpPr>
        <p:spPr>
          <a:xfrm flipV="1">
            <a:off x="3834703" y="2100872"/>
            <a:ext cx="380795" cy="3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40394" y="2100872"/>
            <a:ext cx="300878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66168" y="2101031"/>
            <a:ext cx="297032" cy="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97099" y="2100872"/>
            <a:ext cx="297032" cy="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4" idx="2"/>
          </p:cNvCxnSpPr>
          <p:nvPr/>
        </p:nvCxnSpPr>
        <p:spPr>
          <a:xfrm flipV="1">
            <a:off x="8019027" y="2101414"/>
            <a:ext cx="3060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1" idx="0"/>
            <a:endCxn id="64" idx="4"/>
          </p:cNvCxnSpPr>
          <p:nvPr/>
        </p:nvCxnSpPr>
        <p:spPr>
          <a:xfrm flipV="1">
            <a:off x="8514757" y="2263672"/>
            <a:ext cx="0" cy="325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704451" y="2100872"/>
            <a:ext cx="306037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756213" y="2100872"/>
            <a:ext cx="285205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1" idx="3"/>
            <a:endCxn id="86" idx="2"/>
          </p:cNvCxnSpPr>
          <p:nvPr/>
        </p:nvCxnSpPr>
        <p:spPr>
          <a:xfrm flipV="1">
            <a:off x="10862569" y="2100713"/>
            <a:ext cx="298992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02" idx="3"/>
          </p:cNvCxnSpPr>
          <p:nvPr/>
        </p:nvCxnSpPr>
        <p:spPr>
          <a:xfrm flipH="1">
            <a:off x="10935674" y="2100713"/>
            <a:ext cx="853139" cy="2765747"/>
          </a:xfrm>
          <a:prstGeom prst="bentConnector3">
            <a:avLst>
              <a:gd name="adj1" fmla="val -267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6"/>
            <a:endCxn id="102" idx="3"/>
          </p:cNvCxnSpPr>
          <p:nvPr/>
        </p:nvCxnSpPr>
        <p:spPr>
          <a:xfrm>
            <a:off x="11540949" y="2100713"/>
            <a:ext cx="247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/>
              <p:cNvSpPr/>
              <p:nvPr/>
            </p:nvSpPr>
            <p:spPr>
              <a:xfrm>
                <a:off x="4218611" y="1938771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4" name="Rounded 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11" y="1938771"/>
                <a:ext cx="726303" cy="324834"/>
              </a:xfrm>
              <a:prstGeom prst="roundRect">
                <a:avLst/>
              </a:prstGeom>
              <a:blipFill>
                <a:blip r:embed="rId12"/>
                <a:stretch>
                  <a:fillRect b="-17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ounded Rectangle 105"/>
              <p:cNvSpPr/>
              <p:nvPr/>
            </p:nvSpPr>
            <p:spPr>
              <a:xfrm>
                <a:off x="5250948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|</a:t>
                </a:r>
                <a:r>
                  <a:rPr lang="en-US" sz="12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 </m:t>
                    </m:r>
                  </m:oMath>
                </a14:m>
                <a:r>
                  <a:rPr lang="en-US" sz="1200" b="1" dirty="0" smtClean="0"/>
                  <a:t>|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48" y="1938455"/>
                <a:ext cx="726303" cy="324834"/>
              </a:xfrm>
              <a:prstGeom prst="roundRect">
                <a:avLst/>
              </a:prstGeom>
              <a:blipFill>
                <a:blip r:embed="rId13"/>
                <a:stretch>
                  <a:fillRect b="-35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ounded Rectangle 106"/>
              <p:cNvSpPr/>
              <p:nvPr/>
            </p:nvSpPr>
            <p:spPr>
              <a:xfrm>
                <a:off x="6271500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Rounded 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00" y="1938455"/>
                <a:ext cx="726303" cy="32483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ounded Rectangle 107"/>
              <p:cNvSpPr/>
              <p:nvPr/>
            </p:nvSpPr>
            <p:spPr>
              <a:xfrm>
                <a:off x="7302432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FFT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Rounded 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32" y="1938455"/>
                <a:ext cx="726303" cy="32483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/>
              <p:cNvSpPr/>
              <p:nvPr/>
            </p:nvSpPr>
            <p:spPr>
              <a:xfrm>
                <a:off x="9013673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IFFT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Rounded 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673" y="1938455"/>
                <a:ext cx="726303" cy="32483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/>
              <p:cNvSpPr/>
              <p:nvPr/>
            </p:nvSpPr>
            <p:spPr>
              <a:xfrm>
                <a:off x="10034020" y="1938455"/>
                <a:ext cx="828549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(∙)}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Rounded 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020" y="1938455"/>
                <a:ext cx="828549" cy="32483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9735384" y="4589231"/>
                <a:ext cx="1194710" cy="55547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𝐂𝐃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20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384" y="4589231"/>
                <a:ext cx="1194710" cy="5554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82114" y="4589231"/>
            <a:ext cx="1194710" cy="5554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Demodulation</a:t>
            </a:r>
          </a:p>
          <a:p>
            <a:pPr algn="ctr"/>
            <a:r>
              <a:rPr lang="en-US" sz="1200" dirty="0" smtClean="0"/>
              <a:t>DSP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99" idx="1"/>
            <a:endCxn id="115" idx="3"/>
          </p:cNvCxnSpPr>
          <p:nvPr/>
        </p:nvCxnSpPr>
        <p:spPr>
          <a:xfrm flipH="1">
            <a:off x="9376824" y="4866970"/>
            <a:ext cx="358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813485" y="4866969"/>
            <a:ext cx="358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6" idx="0"/>
          </p:cNvCxnSpPr>
          <p:nvPr/>
        </p:nvCxnSpPr>
        <p:spPr>
          <a:xfrm flipV="1">
            <a:off x="5067656" y="1938455"/>
            <a:ext cx="6283599" cy="162258"/>
          </a:xfrm>
          <a:prstGeom prst="bentConnector4">
            <a:avLst>
              <a:gd name="adj1" fmla="val 39"/>
              <a:gd name="adj2" fmla="val 240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67</cp:revision>
  <dcterms:created xsi:type="dcterms:W3CDTF">2017-09-29T13:07:37Z</dcterms:created>
  <dcterms:modified xsi:type="dcterms:W3CDTF">2017-11-02T13:39:09Z</dcterms:modified>
</cp:coreProperties>
</file>