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09/11/2017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unded Rectangle 154"/>
          <p:cNvSpPr/>
          <p:nvPr/>
        </p:nvSpPr>
        <p:spPr>
          <a:xfrm>
            <a:off x="6297630" y="1562471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Discrete to</a:t>
            </a:r>
          </a:p>
          <a:p>
            <a:pPr algn="ctr"/>
            <a:r>
              <a:rPr lang="en-US" b="1" dirty="0" smtClean="0">
                <a:latin typeface="+mj-lt"/>
              </a:rPr>
              <a:t>Continuous</a:t>
            </a:r>
          </a:p>
          <a:p>
            <a:pPr algn="ctr"/>
            <a:r>
              <a:rPr lang="en-US" b="1" dirty="0" smtClean="0">
                <a:latin typeface="+mj-lt"/>
              </a:rPr>
              <a:t>Time</a:t>
            </a:r>
            <a:endParaRPr lang="en-US" b="1" dirty="0">
              <a:latin typeface="+mj-lt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8519006" y="1562470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+mj-lt"/>
              </a:rPr>
              <a:t>Pulse Shaping Filter</a:t>
            </a:r>
            <a:endParaRPr lang="en-US" b="1" dirty="0">
              <a:latin typeface="+mj-lt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859086" y="3726930"/>
            <a:ext cx="1666553" cy="100349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Mixer</a:t>
            </a:r>
            <a:endParaRPr lang="en-US" b="1" dirty="0">
              <a:latin typeface="+mj-lt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854789" y="5663085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Oscillator</a:t>
            </a:r>
            <a:endParaRPr lang="en-US" b="1" dirty="0">
              <a:latin typeface="+mj-lt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4076195" y="1562470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MPAM Mapping</a:t>
            </a:r>
            <a:endParaRPr lang="en-US" b="1" dirty="0">
              <a:latin typeface="+mj-lt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1854789" y="1562470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Binary Sequence</a:t>
            </a:r>
            <a:endParaRPr lang="en-US" b="1" dirty="0">
              <a:latin typeface="+mj-lt"/>
            </a:endParaRPr>
          </a:p>
        </p:txBody>
      </p:sp>
      <p:cxnSp>
        <p:nvCxnSpPr>
          <p:cNvPr id="159" name="Straight Arrow Connector 158"/>
          <p:cNvCxnSpPr>
            <a:stCxn id="178" idx="3"/>
            <a:endCxn id="177" idx="1"/>
          </p:cNvCxnSpPr>
          <p:nvPr/>
        </p:nvCxnSpPr>
        <p:spPr>
          <a:xfrm>
            <a:off x="3521342" y="2064218"/>
            <a:ext cx="5548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3"/>
            <a:endCxn id="155" idx="1"/>
          </p:cNvCxnSpPr>
          <p:nvPr/>
        </p:nvCxnSpPr>
        <p:spPr>
          <a:xfrm>
            <a:off x="5742749" y="2064218"/>
            <a:ext cx="55488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5" idx="3"/>
            <a:endCxn id="169" idx="1"/>
          </p:cNvCxnSpPr>
          <p:nvPr/>
        </p:nvCxnSpPr>
        <p:spPr>
          <a:xfrm flipV="1">
            <a:off x="7964183" y="2064218"/>
            <a:ext cx="55482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3" idx="0"/>
            <a:endCxn id="172" idx="2"/>
          </p:cNvCxnSpPr>
          <p:nvPr/>
        </p:nvCxnSpPr>
        <p:spPr>
          <a:xfrm flipV="1">
            <a:off x="2688066" y="4730427"/>
            <a:ext cx="4297" cy="9326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/>
              <p:cNvSpPr txBox="1"/>
              <p:nvPr/>
            </p:nvSpPr>
            <p:spPr>
              <a:xfrm>
                <a:off x="3664978" y="1724146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4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978" y="1724146"/>
                <a:ext cx="261383" cy="239173"/>
              </a:xfrm>
              <a:prstGeom prst="rect">
                <a:avLst/>
              </a:prstGeom>
              <a:blipFill>
                <a:blip r:embed="rId2"/>
                <a:stretch>
                  <a:fillRect l="-25581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5897216" y="1724146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216" y="1724146"/>
                <a:ext cx="261383" cy="239173"/>
              </a:xfrm>
              <a:prstGeom prst="rect">
                <a:avLst/>
              </a:prstGeom>
              <a:blipFill>
                <a:blip r:embed="rId3"/>
                <a:stretch>
                  <a:fillRect l="-25581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8145469" y="1705232"/>
                <a:ext cx="2194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469" y="1705232"/>
                <a:ext cx="219436" cy="276999"/>
              </a:xfrm>
              <a:prstGeom prst="rect">
                <a:avLst/>
              </a:prstGeom>
              <a:blipFill>
                <a:blip r:embed="rId4"/>
                <a:stretch>
                  <a:fillRect l="-36111" r="-3055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10319731" y="1724144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731" y="1724144"/>
                <a:ext cx="261383" cy="239173"/>
              </a:xfrm>
              <a:prstGeom prst="rect">
                <a:avLst/>
              </a:prstGeom>
              <a:blipFill>
                <a:blip r:embed="rId5"/>
                <a:stretch>
                  <a:fillRect l="-27907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/>
              <p:cNvSpPr txBox="1"/>
              <p:nvPr/>
            </p:nvSpPr>
            <p:spPr>
              <a:xfrm>
                <a:off x="2714778" y="4826295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778" y="4826295"/>
                <a:ext cx="261383" cy="239173"/>
              </a:xfrm>
              <a:prstGeom prst="rect">
                <a:avLst/>
              </a:prstGeom>
              <a:blipFill>
                <a:blip r:embed="rId6"/>
                <a:stretch>
                  <a:fillRect l="-25581" r="-16279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/>
              <p:cNvSpPr txBox="1"/>
              <p:nvPr/>
            </p:nvSpPr>
            <p:spPr>
              <a:xfrm>
                <a:off x="3678461" y="3894472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0" name="TextBox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461" y="3894472"/>
                <a:ext cx="261383" cy="239173"/>
              </a:xfrm>
              <a:prstGeom prst="rect">
                <a:avLst/>
              </a:prstGeom>
              <a:blipFill>
                <a:blip r:embed="rId7"/>
                <a:stretch>
                  <a:fillRect l="-25581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ounded Rectangle 173"/>
          <p:cNvSpPr/>
          <p:nvPr/>
        </p:nvSpPr>
        <p:spPr>
          <a:xfrm>
            <a:off x="4075613" y="3726914"/>
            <a:ext cx="1666553" cy="100349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Fork</a:t>
            </a:r>
            <a:endParaRPr lang="en-US" b="1" dirty="0">
              <a:latin typeface="+mj-lt"/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8514912" y="5664333"/>
            <a:ext cx="1661387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/>
              <p:cNvSpPr txBox="1"/>
              <p:nvPr/>
            </p:nvSpPr>
            <p:spPr>
              <a:xfrm>
                <a:off x="5897216" y="3655333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1" name="TextBox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216" y="3655333"/>
                <a:ext cx="261383" cy="239173"/>
              </a:xfrm>
              <a:prstGeom prst="rect">
                <a:avLst/>
              </a:prstGeom>
              <a:blipFill>
                <a:blip r:embed="rId8"/>
                <a:stretch>
                  <a:fillRect l="-25581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5909628" y="4172949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28" y="4172949"/>
                <a:ext cx="261383" cy="239173"/>
              </a:xfrm>
              <a:prstGeom prst="rect">
                <a:avLst/>
              </a:prstGeom>
              <a:blipFill>
                <a:blip r:embed="rId9"/>
                <a:stretch>
                  <a:fillRect l="-25581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9352283" y="4473746"/>
                <a:ext cx="354439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83" y="4473746"/>
                <a:ext cx="354439" cy="239173"/>
              </a:xfrm>
              <a:prstGeom prst="rect">
                <a:avLst/>
              </a:prstGeom>
              <a:blipFill>
                <a:blip r:embed="rId10"/>
                <a:stretch>
                  <a:fillRect l="-18966" r="-1379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752321" y="3970938"/>
            <a:ext cx="27666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9" idx="3"/>
            <a:endCxn id="172" idx="1"/>
          </p:cNvCxnSpPr>
          <p:nvPr/>
        </p:nvCxnSpPr>
        <p:spPr>
          <a:xfrm flipH="1">
            <a:off x="1859086" y="2064218"/>
            <a:ext cx="8326474" cy="2164461"/>
          </a:xfrm>
          <a:prstGeom prst="bentConnector5">
            <a:avLst>
              <a:gd name="adj1" fmla="val -4111"/>
              <a:gd name="adj2" fmla="val 38601"/>
              <a:gd name="adj3" fmla="val 10253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6" idx="2"/>
            <a:endCxn id="230" idx="0"/>
          </p:cNvCxnSpPr>
          <p:nvPr/>
        </p:nvCxnSpPr>
        <p:spPr>
          <a:xfrm flipH="1">
            <a:off x="9345606" y="5094132"/>
            <a:ext cx="1" cy="5702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2" idx="3"/>
            <a:endCxn id="174" idx="1"/>
          </p:cNvCxnSpPr>
          <p:nvPr/>
        </p:nvCxnSpPr>
        <p:spPr>
          <a:xfrm flipV="1">
            <a:off x="3525639" y="4228663"/>
            <a:ext cx="549974" cy="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8514913" y="3363193"/>
            <a:ext cx="1661387" cy="173093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IQ Modulator</a:t>
            </a:r>
            <a:endParaRPr lang="en-US" b="1" dirty="0">
              <a:latin typeface="+mj-lt"/>
            </a:endParaRPr>
          </a:p>
        </p:txBody>
      </p:sp>
      <p:cxnSp>
        <p:nvCxnSpPr>
          <p:cNvPr id="36" name="Straight Arrow Connector 35"/>
          <p:cNvCxnSpPr>
            <a:endCxn id="41" idx="1"/>
          </p:cNvCxnSpPr>
          <p:nvPr/>
        </p:nvCxnSpPr>
        <p:spPr>
          <a:xfrm>
            <a:off x="5752321" y="4485116"/>
            <a:ext cx="546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298386" y="4228663"/>
            <a:ext cx="1666553" cy="51290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Hilbert Transformer</a:t>
            </a:r>
            <a:endParaRPr lang="en-US" b="1" dirty="0">
              <a:latin typeface="+mj-lt"/>
            </a:endParaRPr>
          </a:p>
        </p:txBody>
      </p:sp>
      <p:cxnSp>
        <p:nvCxnSpPr>
          <p:cNvPr id="45" name="Straight Arrow Connector 44"/>
          <p:cNvCxnSpPr>
            <a:stCxn id="41" idx="3"/>
          </p:cNvCxnSpPr>
          <p:nvPr/>
        </p:nvCxnSpPr>
        <p:spPr>
          <a:xfrm>
            <a:off x="7964939" y="4485116"/>
            <a:ext cx="5499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109235" y="4172949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235" y="4172949"/>
                <a:ext cx="261383" cy="239173"/>
              </a:xfrm>
              <a:prstGeom prst="rect">
                <a:avLst/>
              </a:prstGeom>
              <a:blipFill>
                <a:blip r:embed="rId11"/>
                <a:stretch>
                  <a:fillRect l="-25581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368878" y="5140059"/>
                <a:ext cx="354440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878" y="5140059"/>
                <a:ext cx="354440" cy="239173"/>
              </a:xfrm>
              <a:prstGeom prst="rect">
                <a:avLst/>
              </a:prstGeom>
              <a:blipFill>
                <a:blip r:embed="rId12"/>
                <a:stretch>
                  <a:fillRect l="-20690" r="-1379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6302796" y="157055"/>
            <a:ext cx="1661387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p:cxnSp>
        <p:nvCxnSpPr>
          <p:cNvPr id="4" name="Elbow Connector 3"/>
          <p:cNvCxnSpPr>
            <a:stCxn id="177" idx="0"/>
            <a:endCxn id="34" idx="1"/>
          </p:cNvCxnSpPr>
          <p:nvPr/>
        </p:nvCxnSpPr>
        <p:spPr>
          <a:xfrm rot="5400000" flipH="1" flipV="1">
            <a:off x="5154301" y="413975"/>
            <a:ext cx="903667" cy="13933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52321" y="633047"/>
                <a:ext cx="572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21" y="633047"/>
                <a:ext cx="572529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212838" y="1550122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B1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633254" y="131912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B3</a:t>
            </a:r>
            <a:endParaRPr 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430811" y="1550123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B2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36229" y="1550122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B4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857605" y="1550125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B5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09399" y="372691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B7</a:t>
            </a:r>
            <a:endParaRPr 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209399" y="5671092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B6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408614" y="372691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B8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33254" y="4177338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B9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723318" y="3363192"/>
            <a:ext cx="479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B10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725640" y="5671092"/>
            <a:ext cx="479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B11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31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91</cp:revision>
  <dcterms:created xsi:type="dcterms:W3CDTF">2017-09-29T13:07:37Z</dcterms:created>
  <dcterms:modified xsi:type="dcterms:W3CDTF">2017-11-09T15:19:07Z</dcterms:modified>
</cp:coreProperties>
</file>