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1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7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6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8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2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3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7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5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2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5209-9876-4E05-9D10-09D3A401A5D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6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5094" y="694341"/>
            <a:ext cx="12086906" cy="5107164"/>
            <a:chOff x="73555" y="267051"/>
            <a:chExt cx="12086906" cy="5107164"/>
          </a:xfrm>
        </p:grpSpPr>
        <p:sp>
          <p:nvSpPr>
            <p:cNvPr id="78" name="Rectangle 77"/>
            <p:cNvSpPr/>
            <p:nvPr/>
          </p:nvSpPr>
          <p:spPr>
            <a:xfrm>
              <a:off x="73555" y="267051"/>
              <a:ext cx="4752975" cy="29809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8575">
              <a:solidFill>
                <a:schemeClr val="dk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933444" y="3298475"/>
              <a:ext cx="7227017" cy="1606900"/>
              <a:chOff x="645772" y="1807898"/>
              <a:chExt cx="11603315" cy="219236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772" y="2454229"/>
                <a:ext cx="1303221" cy="973612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54211" y="2703852"/>
                <a:ext cx="991312" cy="474365"/>
              </a:xfrm>
              <a:prstGeom prst="rect">
                <a:avLst/>
              </a:prstGeom>
            </p:spPr>
          </p:pic>
          <p:cxnSp>
            <p:nvCxnSpPr>
              <p:cNvPr id="15" name="Straight Connector 14"/>
              <p:cNvCxnSpPr>
                <a:stCxn id="4" idx="3"/>
                <a:endCxn id="9" idx="3"/>
              </p:cNvCxnSpPr>
              <p:nvPr/>
            </p:nvCxnSpPr>
            <p:spPr>
              <a:xfrm>
                <a:off x="1948993" y="2941035"/>
                <a:ext cx="60521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777728" y="2027804"/>
                <a:ext cx="1043312" cy="425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LASER</a:t>
                </a:r>
                <a:endParaRPr lang="en-US" sz="14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450921" y="2202899"/>
                <a:ext cx="1217674" cy="425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Isolator</a:t>
                </a:r>
                <a:endParaRPr lang="en-US" sz="1400" dirty="0"/>
              </a:p>
            </p:txBody>
          </p:sp>
          <p:cxnSp>
            <p:nvCxnSpPr>
              <p:cNvPr id="72" name="Straight Connector 71"/>
              <p:cNvCxnSpPr>
                <a:stCxn id="9" idx="1"/>
              </p:cNvCxnSpPr>
              <p:nvPr/>
            </p:nvCxnSpPr>
            <p:spPr>
              <a:xfrm flipV="1">
                <a:off x="3545523" y="2941034"/>
                <a:ext cx="710282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4859061" y="2941031"/>
                <a:ext cx="605218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8" name="Group 37"/>
              <p:cNvGrpSpPr/>
              <p:nvPr/>
            </p:nvGrpSpPr>
            <p:grpSpPr>
              <a:xfrm>
                <a:off x="4253842" y="2743155"/>
                <a:ext cx="605218" cy="197878"/>
                <a:chOff x="1497854" y="5388767"/>
                <a:chExt cx="605218" cy="197878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523412" y="5388767"/>
                  <a:ext cx="552482" cy="180947"/>
                  <a:chOff x="3627999" y="2101158"/>
                  <a:chExt cx="552482" cy="180947"/>
                </a:xfrm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3627999" y="2105659"/>
                    <a:ext cx="178585" cy="176446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Oval 56"/>
                  <p:cNvSpPr/>
                  <p:nvPr/>
                </p:nvSpPr>
                <p:spPr>
                  <a:xfrm>
                    <a:off x="3815759" y="2105659"/>
                    <a:ext cx="178585" cy="176446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4001896" y="2101158"/>
                    <a:ext cx="178585" cy="176446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1497854" y="5586644"/>
                  <a:ext cx="605218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3660451" y="2060635"/>
                <a:ext cx="1791999" cy="72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Polarization </a:t>
                </a:r>
              </a:p>
              <a:p>
                <a:pPr algn="ctr"/>
                <a:r>
                  <a:rPr lang="en-US" sz="1400" dirty="0" smtClean="0"/>
                  <a:t>Controller</a:t>
                </a:r>
                <a:endParaRPr lang="en-US" sz="1400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4572" y="1881798"/>
                <a:ext cx="2300850" cy="2118466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724555" y="1807898"/>
                <a:ext cx="916273" cy="72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Fiber</a:t>
                </a:r>
              </a:p>
              <a:p>
                <a:pPr algn="ctr"/>
                <a:r>
                  <a:rPr lang="en-US" sz="1400" dirty="0" smtClean="0"/>
                  <a:t>Loop</a:t>
                </a:r>
                <a:endParaRPr lang="en-US" sz="1400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V="1">
                <a:off x="7283688" y="2941031"/>
                <a:ext cx="754424" cy="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5" name="Group 34"/>
              <p:cNvGrpSpPr/>
              <p:nvPr/>
            </p:nvGrpSpPr>
            <p:grpSpPr>
              <a:xfrm>
                <a:off x="8765357" y="2488593"/>
                <a:ext cx="840581" cy="452438"/>
                <a:chOff x="9200668" y="2800350"/>
                <a:chExt cx="840581" cy="452438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296400" y="2800350"/>
                  <a:ext cx="469106" cy="452438"/>
                </a:xfrm>
                <a:prstGeom prst="ellipse">
                  <a:avLst/>
                </a:prstGeom>
                <a:solidFill>
                  <a:schemeClr val="lt1">
                    <a:alpha val="0"/>
                  </a:schemeClr>
                </a:solidFill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9376960" y="2800350"/>
                  <a:ext cx="482085" cy="452438"/>
                </a:xfrm>
                <a:prstGeom prst="ellipse">
                  <a:avLst/>
                </a:prstGeom>
                <a:solidFill>
                  <a:schemeClr val="lt1">
                    <a:alpha val="0"/>
                  </a:schemeClr>
                </a:solidFill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9462923" y="2800350"/>
                  <a:ext cx="469106" cy="452438"/>
                </a:xfrm>
                <a:prstGeom prst="ellipse">
                  <a:avLst/>
                </a:prstGeom>
                <a:solidFill>
                  <a:schemeClr val="lt1">
                    <a:alpha val="0"/>
                  </a:schemeClr>
                </a:solidFill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9200668" y="3252788"/>
                  <a:ext cx="840581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/>
              <p:cNvCxnSpPr/>
              <p:nvPr/>
            </p:nvCxnSpPr>
            <p:spPr>
              <a:xfrm flipV="1">
                <a:off x="8010933" y="2941031"/>
                <a:ext cx="754424" cy="2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9619081" y="2941031"/>
                <a:ext cx="754424" cy="2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10349370" y="2941031"/>
                <a:ext cx="52818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10365655" y="2584104"/>
                <a:ext cx="1883432" cy="713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SSB </a:t>
                </a:r>
              </a:p>
              <a:p>
                <a:pPr algn="ctr"/>
                <a:r>
                  <a:rPr lang="en-US" sz="1400" dirty="0" smtClean="0"/>
                  <a:t>Optical Signal</a:t>
                </a:r>
                <a:endParaRPr lang="en-US" sz="1400" dirty="0"/>
              </a:p>
            </p:txBody>
          </p:sp>
        </p:grpSp>
        <p:cxnSp>
          <p:nvCxnSpPr>
            <p:cNvPr id="40" name="Elbow Connector 39"/>
            <p:cNvCxnSpPr>
              <a:stCxn id="48" idx="3"/>
            </p:cNvCxnSpPr>
            <p:nvPr/>
          </p:nvCxnSpPr>
          <p:spPr>
            <a:xfrm>
              <a:off x="4260085" y="893811"/>
              <a:ext cx="4248160" cy="2654131"/>
            </a:xfrm>
            <a:prstGeom prst="bentConnector3">
              <a:avLst>
                <a:gd name="adj1" fmla="val 9988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161924" y="522845"/>
              <a:ext cx="4098161" cy="2584313"/>
              <a:chOff x="161924" y="522845"/>
              <a:chExt cx="4098161" cy="258431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61924" y="522845"/>
                <a:ext cx="930559" cy="7419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Source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346513" y="522845"/>
                <a:ext cx="1103530" cy="7419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MPAM Mapping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718354" y="522845"/>
                <a:ext cx="1541731" cy="74193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RRC &amp;                 Up-conversion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22" idx="3"/>
                <a:endCxn id="47" idx="1"/>
              </p:cNvCxnSpPr>
              <p:nvPr/>
            </p:nvCxnSpPr>
            <p:spPr>
              <a:xfrm>
                <a:off x="1092483" y="893811"/>
                <a:ext cx="2540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47" idx="3"/>
                <a:endCxn id="48" idx="1"/>
              </p:cNvCxnSpPr>
              <p:nvPr/>
            </p:nvCxnSpPr>
            <p:spPr>
              <a:xfrm>
                <a:off x="2450044" y="893811"/>
                <a:ext cx="26831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2937455" y="2365227"/>
                <a:ext cx="1103530" cy="7419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Hilbert Transform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Straight Arrow Connector 43"/>
              <p:cNvCxnSpPr>
                <a:stCxn id="48" idx="2"/>
                <a:endCxn id="66" idx="0"/>
              </p:cNvCxnSpPr>
              <p:nvPr/>
            </p:nvCxnSpPr>
            <p:spPr>
              <a:xfrm>
                <a:off x="3489220" y="1264776"/>
                <a:ext cx="0" cy="110045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/>
            <p:cNvCxnSpPr>
              <a:stCxn id="66" idx="2"/>
            </p:cNvCxnSpPr>
            <p:nvPr/>
          </p:nvCxnSpPr>
          <p:spPr>
            <a:xfrm flipH="1">
              <a:off x="3483912" y="3107158"/>
              <a:ext cx="5308" cy="226705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/>
            <p:nvPr/>
          </p:nvCxnSpPr>
          <p:spPr>
            <a:xfrm flipV="1">
              <a:off x="3486564" y="4724736"/>
              <a:ext cx="5019026" cy="649479"/>
            </a:xfrm>
            <a:prstGeom prst="bentConnector3">
              <a:avLst>
                <a:gd name="adj1" fmla="val 9988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8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71</cp:revision>
  <dcterms:created xsi:type="dcterms:W3CDTF">2017-07-25T14:59:38Z</dcterms:created>
  <dcterms:modified xsi:type="dcterms:W3CDTF">2017-10-09T08:58:07Z</dcterms:modified>
</cp:coreProperties>
</file>