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2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01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12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3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28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1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79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77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41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65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1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4B38-7793-4454-B612-5E0D49E2E91B}" type="datetimeFigureOut">
              <a:rPr lang="pt-PT" smtClean="0"/>
              <a:t>12/03/2019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C9EF-E251-4AB7-8F03-E6A2B62C1D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0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4" y="2186247"/>
            <a:ext cx="1117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Scheduler</a:t>
            </a:r>
            <a:endParaRPr lang="pt-PT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616378" y="2369127"/>
            <a:ext cx="1035382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1241" y="19997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demand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2651760" y="2186247"/>
            <a:ext cx="909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Routing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1591202" y="3361482"/>
            <a:ext cx="3293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Logical Topology Manager</a:t>
            </a:r>
            <a:endParaRPr lang="pt-PT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01389" y="2552007"/>
            <a:ext cx="8313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2173" y="273845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demand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1434188" y="4650695"/>
            <a:ext cx="3607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Physical Topology Manager</a:t>
            </a:r>
            <a:endParaRPr lang="pt-PT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366655" y="2552007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6655" y="2738427"/>
            <a:ext cx="163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outed/blocked</a:t>
            </a:r>
            <a:endParaRPr lang="pt-PT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2308" y="3804858"/>
            <a:ext cx="8313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66655" y="3804858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2430" y="3932104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path</a:t>
            </a:r>
            <a:endParaRPr lang="pt-PT" dirty="0"/>
          </a:p>
        </p:txBody>
      </p:sp>
      <p:sp>
        <p:nvSpPr>
          <p:cNvPr id="23" name="TextBox 22"/>
          <p:cNvSpPr txBox="1"/>
          <p:nvPr/>
        </p:nvSpPr>
        <p:spPr>
          <a:xfrm>
            <a:off x="1032403" y="3984505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path request</a:t>
            </a:r>
            <a:endParaRPr lang="pt-PT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40975" y="1837113"/>
            <a:ext cx="955963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7142" y="2346836"/>
            <a:ext cx="967985" cy="27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6865" y="1676368"/>
            <a:ext cx="1297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Sink Routed</a:t>
            </a:r>
            <a:endParaRPr lang="pt-PT" dirty="0"/>
          </a:p>
        </p:txBody>
      </p:sp>
      <p:sp>
        <p:nvSpPr>
          <p:cNvPr id="29" name="TextBox 28"/>
          <p:cNvSpPr txBox="1"/>
          <p:nvPr/>
        </p:nvSpPr>
        <p:spPr>
          <a:xfrm>
            <a:off x="4676865" y="2437015"/>
            <a:ext cx="1353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Sink Blocked</a:t>
            </a:r>
            <a:endParaRPr lang="pt-PT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11414" y="1918854"/>
            <a:ext cx="5736594" cy="2801389"/>
            <a:chOff x="6959670" y="702826"/>
            <a:chExt cx="5736594" cy="2801389"/>
          </a:xfrm>
        </p:grpSpPr>
        <p:sp>
          <p:nvSpPr>
            <p:cNvPr id="34" name="Oval 33"/>
            <p:cNvSpPr/>
            <p:nvPr/>
          </p:nvSpPr>
          <p:spPr>
            <a:xfrm>
              <a:off x="6959670" y="702826"/>
              <a:ext cx="5020888" cy="2801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53006" y="1861034"/>
              <a:ext cx="534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Lightpaths (id, O, D, </a:t>
              </a:r>
              <a:r>
                <a:rPr lang="en-GB" dirty="0" err="1" smtClean="0"/>
                <a:t>capacidade</a:t>
              </a:r>
              <a:r>
                <a:rPr lang="en-GB" dirty="0" smtClean="0"/>
                <a:t>, </a:t>
              </a:r>
              <a:r>
                <a:rPr lang="en-GB" dirty="0" err="1" smtClean="0"/>
                <a:t>optical_channels_ids</a:t>
              </a:r>
              <a:r>
                <a:rPr lang="en-GB" dirty="0" smtClean="0"/>
                <a:t>))</a:t>
              </a:r>
              <a:endParaRPr lang="pt-PT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9070" y="2437015"/>
              <a:ext cx="5066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Optical channels (id, O, D, </a:t>
              </a:r>
              <a:r>
                <a:rPr lang="en-GB" dirty="0" err="1" smtClean="0"/>
                <a:t>capacidade</a:t>
              </a:r>
              <a:r>
                <a:rPr lang="en-GB" dirty="0" smtClean="0"/>
                <a:t>, </a:t>
              </a:r>
              <a:r>
                <a:rPr lang="en-GB" dirty="0" err="1" smtClean="0"/>
                <a:t>demads_Ids</a:t>
              </a:r>
              <a:r>
                <a:rPr lang="en-GB" dirty="0" smtClean="0"/>
                <a:t>) </a:t>
              </a:r>
              <a:endParaRPr lang="pt-PT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30274" y="1342506"/>
              <a:ext cx="4159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Paths (id, O, D, </a:t>
              </a:r>
              <a:r>
                <a:rPr lang="en-GB" dirty="0" err="1" smtClean="0"/>
                <a:t>capacidade</a:t>
              </a:r>
              <a:r>
                <a:rPr lang="en-GB" dirty="0" smtClean="0"/>
                <a:t>, </a:t>
              </a:r>
              <a:r>
                <a:rPr lang="en-GB" dirty="0" err="1" smtClean="0"/>
                <a:t>lightpaths_ids</a:t>
              </a:r>
              <a:r>
                <a:rPr lang="en-GB" dirty="0" smtClean="0"/>
                <a:t>)</a:t>
              </a:r>
              <a:endParaRPr lang="pt-PT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106404" y="5833749"/>
            <a:ext cx="844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Optical_multiplexing_system</a:t>
            </a:r>
            <a:r>
              <a:rPr lang="en-GB" dirty="0" smtClean="0"/>
              <a:t> (id, O, D, </a:t>
            </a:r>
            <a:r>
              <a:rPr lang="en-GB" dirty="0" err="1" smtClean="0"/>
              <a:t>capacidade</a:t>
            </a:r>
            <a:r>
              <a:rPr lang="en-GB" dirty="0" smtClean="0"/>
              <a:t>, [</a:t>
            </a:r>
            <a:r>
              <a:rPr lang="en-GB" dirty="0" err="1" smtClean="0"/>
              <a:t>optical_channels_id</a:t>
            </a:r>
            <a:r>
              <a:rPr lang="en-GB" dirty="0" smtClean="0"/>
              <a:t>, </a:t>
            </a:r>
            <a:r>
              <a:rPr lang="en-GB" dirty="0" err="1" smtClean="0"/>
              <a:t>wavelegenths</a:t>
            </a:r>
            <a:r>
              <a:rPr lang="en-GB" dirty="0" smtClean="0"/>
              <a:t>])</a:t>
            </a:r>
            <a:endParaRPr lang="pt-PT" dirty="0"/>
          </a:p>
        </p:txBody>
      </p:sp>
      <p:cxnSp>
        <p:nvCxnSpPr>
          <p:cNvPr id="42" name="Straight Arrow Connector 41"/>
          <p:cNvCxnSpPr>
            <a:endCxn id="12" idx="1"/>
          </p:cNvCxnSpPr>
          <p:nvPr/>
        </p:nvCxnSpPr>
        <p:spPr>
          <a:xfrm>
            <a:off x="1134533" y="3546148"/>
            <a:ext cx="45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8200" y="4835361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2400" y="2346836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8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Nolasco Pinto</dc:creator>
  <cp:lastModifiedBy>Armando Nolasco Pinto</cp:lastModifiedBy>
  <cp:revision>6</cp:revision>
  <dcterms:created xsi:type="dcterms:W3CDTF">2019-03-12T17:36:01Z</dcterms:created>
  <dcterms:modified xsi:type="dcterms:W3CDTF">2019-03-12T18:27:48Z</dcterms:modified>
</cp:coreProperties>
</file>