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AF67-DADB-42FC-9799-FA7652A45546}" v="21" dt="2020-05-20T09:57:11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31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ilkumar Patel" userId="afd79279-730c-40b3-92c2-6a8d6fa40008" providerId="ADAL" clId="{21F4AF67-DADB-42FC-9799-FA7652A45546}"/>
    <pc:docChg chg="undo custSel mod addSld delSld modSld">
      <pc:chgData name="Romilkumar Patel" userId="afd79279-730c-40b3-92c2-6a8d6fa40008" providerId="ADAL" clId="{21F4AF67-DADB-42FC-9799-FA7652A45546}" dt="2020-05-20T09:58:14.624" v="1024" actId="114"/>
      <pc:docMkLst>
        <pc:docMk/>
      </pc:docMkLst>
      <pc:sldChg chg="addSp delSp modSp mod setBg">
        <pc:chgData name="Romilkumar Patel" userId="afd79279-730c-40b3-92c2-6a8d6fa40008" providerId="ADAL" clId="{21F4AF67-DADB-42FC-9799-FA7652A45546}" dt="2020-05-20T09:50:37.822" v="534" actId="1440"/>
        <pc:sldMkLst>
          <pc:docMk/>
          <pc:sldMk cId="2851790645" sldId="257"/>
        </pc:sldMkLst>
        <pc:spChg chg="mod">
          <ac:chgData name="Romilkumar Patel" userId="afd79279-730c-40b3-92c2-6a8d6fa40008" providerId="ADAL" clId="{21F4AF67-DADB-42FC-9799-FA7652A45546}" dt="2020-05-20T09:38:01.762" v="135" actId="122"/>
          <ac:spMkLst>
            <pc:docMk/>
            <pc:sldMk cId="2851790645" sldId="257"/>
            <ac:spMk id="2" creationId="{59FE205B-9454-4285-9347-A9237B066D7D}"/>
          </ac:spMkLst>
        </pc:spChg>
        <pc:spChg chg="mod ord">
          <ac:chgData name="Romilkumar Patel" userId="afd79279-730c-40b3-92c2-6a8d6fa40008" providerId="ADAL" clId="{21F4AF67-DADB-42FC-9799-FA7652A45546}" dt="2020-05-20T09:41:31.518" v="286" actId="20577"/>
          <ac:spMkLst>
            <pc:docMk/>
            <pc:sldMk cId="2851790645" sldId="257"/>
            <ac:spMk id="3" creationId="{5C8C8FC0-F8CF-491F-87F1-993DDC647D9A}"/>
          </ac:spMkLst>
        </pc:spChg>
        <pc:spChg chg="add del">
          <ac:chgData name="Romilkumar Patel" userId="afd79279-730c-40b3-92c2-6a8d6fa40008" providerId="ADAL" clId="{21F4AF67-DADB-42FC-9799-FA7652A45546}" dt="2020-05-20T09:24:03.394" v="2"/>
          <ac:spMkLst>
            <pc:docMk/>
            <pc:sldMk cId="2851790645" sldId="257"/>
            <ac:spMk id="4" creationId="{C41052CA-CF4A-42A8-ABAF-00471D62B12A}"/>
          </ac:spMkLst>
        </pc:spChg>
        <pc:spChg chg="add del">
          <ac:chgData name="Romilkumar Patel" userId="afd79279-730c-40b3-92c2-6a8d6fa40008" providerId="ADAL" clId="{21F4AF67-DADB-42FC-9799-FA7652A45546}" dt="2020-05-20T09:35:22.475" v="82" actId="26606"/>
          <ac:spMkLst>
            <pc:docMk/>
            <pc:sldMk cId="2851790645" sldId="257"/>
            <ac:spMk id="11" creationId="{81AEB8A9-B768-4E30-BA55-D919E6687343}"/>
          </ac:spMkLst>
        </pc:spChg>
        <pc:spChg chg="add del">
          <ac:chgData name="Romilkumar Patel" userId="afd79279-730c-40b3-92c2-6a8d6fa40008" providerId="ADAL" clId="{21F4AF67-DADB-42FC-9799-FA7652A45546}" dt="2020-05-20T09:35:24.560" v="84" actId="26606"/>
          <ac:spMkLst>
            <pc:docMk/>
            <pc:sldMk cId="2851790645" sldId="257"/>
            <ac:spMk id="35" creationId="{828D1E49-2A21-4A83-A0E0-FB1597B4B2ED}"/>
          </ac:spMkLst>
        </pc:spChg>
        <pc:spChg chg="add del">
          <ac:chgData name="Romilkumar Patel" userId="afd79279-730c-40b3-92c2-6a8d6fa40008" providerId="ADAL" clId="{21F4AF67-DADB-42FC-9799-FA7652A45546}" dt="2020-05-20T09:35:24.560" v="84" actId="26606"/>
          <ac:spMkLst>
            <pc:docMk/>
            <pc:sldMk cId="2851790645" sldId="257"/>
            <ac:spMk id="36" creationId="{E972DE0D-2E53-4159-ABD3-C601524262C2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38" creationId="{05C7EBC3-4672-4DAB-81C2-58661FAFAED6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39" creationId="{40BF962F-4C6F-461E-86F2-C43F56CC939B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40" creationId="{2E94A4F7-38E4-45EA-8E2E-CE1B5766B4F1}"/>
          </ac:spMkLst>
        </pc:spChg>
        <pc:spChg chg="add del">
          <ac:chgData name="Romilkumar Patel" userId="afd79279-730c-40b3-92c2-6a8d6fa40008" providerId="ADAL" clId="{21F4AF67-DADB-42FC-9799-FA7652A45546}" dt="2020-05-20T09:35:45.723" v="88" actId="26606"/>
          <ac:spMkLst>
            <pc:docMk/>
            <pc:sldMk cId="2851790645" sldId="257"/>
            <ac:spMk id="42" creationId="{953EC90C-082B-4667-A29F-E4E4D515AA7E}"/>
          </ac:spMkLst>
        </pc:spChg>
        <pc:spChg chg="add del">
          <ac:chgData name="Romilkumar Patel" userId="afd79279-730c-40b3-92c2-6a8d6fa40008" providerId="ADAL" clId="{21F4AF67-DADB-42FC-9799-FA7652A45546}" dt="2020-05-20T09:35:45.723" v="88" actId="26606"/>
          <ac:spMkLst>
            <pc:docMk/>
            <pc:sldMk cId="2851790645" sldId="257"/>
            <ac:spMk id="43" creationId="{E99FF883-3EBA-49CC-8D77-1EE69E1826E3}"/>
          </ac:spMkLst>
        </pc:spChg>
        <pc:spChg chg="add">
          <ac:chgData name="Romilkumar Patel" userId="afd79279-730c-40b3-92c2-6a8d6fa40008" providerId="ADAL" clId="{21F4AF67-DADB-42FC-9799-FA7652A45546}" dt="2020-05-20T09:35:45.731" v="89" actId="26606"/>
          <ac:spMkLst>
            <pc:docMk/>
            <pc:sldMk cId="2851790645" sldId="257"/>
            <ac:spMk id="45" creationId="{81AEB8A9-B768-4E30-BA55-D919E6687343}"/>
          </ac:spMkLst>
        </pc:spChg>
        <pc:grpChg chg="add del">
          <ac:chgData name="Romilkumar Patel" userId="afd79279-730c-40b3-92c2-6a8d6fa40008" providerId="ADAL" clId="{21F4AF67-DADB-42FC-9799-FA7652A45546}" dt="2020-05-20T09:35:24.560" v="84" actId="26606"/>
          <ac:grpSpMkLst>
            <pc:docMk/>
            <pc:sldMk cId="2851790645" sldId="257"/>
            <ac:grpSpMk id="13" creationId="{088B852E-5494-418B-A833-75CF016A9E20}"/>
          </ac:grpSpMkLst>
        </pc:grpChg>
        <pc:grpChg chg="add del">
          <ac:chgData name="Romilkumar Patel" userId="afd79279-730c-40b3-92c2-6a8d6fa40008" providerId="ADAL" clId="{21F4AF67-DADB-42FC-9799-FA7652A45546}" dt="2020-05-20T09:35:45.723" v="88" actId="26606"/>
          <ac:grpSpMkLst>
            <pc:docMk/>
            <pc:sldMk cId="2851790645" sldId="257"/>
            <ac:grpSpMk id="15" creationId="{F690C4ED-5E67-4827-AED1-DEC2B100A4DD}"/>
          </ac:grpSpMkLst>
        </pc:grpChg>
        <pc:grpChg chg="add del">
          <ac:chgData name="Romilkumar Patel" userId="afd79279-730c-40b3-92c2-6a8d6fa40008" providerId="ADAL" clId="{21F4AF67-DADB-42FC-9799-FA7652A45546}" dt="2020-05-20T09:35:45.723" v="88" actId="26606"/>
          <ac:grpSpMkLst>
            <pc:docMk/>
            <pc:sldMk cId="2851790645" sldId="257"/>
            <ac:grpSpMk id="19" creationId="{E27AF472-EAE3-4572-AB69-B92BD10DBC6D}"/>
          </ac:grpSpMkLst>
        </pc:grpChg>
        <pc:picChg chg="add mod">
          <ac:chgData name="Romilkumar Patel" userId="afd79279-730c-40b3-92c2-6a8d6fa40008" providerId="ADAL" clId="{21F4AF67-DADB-42FC-9799-FA7652A45546}" dt="2020-05-20T09:50:37.822" v="534" actId="1440"/>
          <ac:picMkLst>
            <pc:docMk/>
            <pc:sldMk cId="2851790645" sldId="257"/>
            <ac:picMk id="6" creationId="{55BF4435-FD07-4DDA-80F4-FDE029E18EE3}"/>
          </ac:picMkLst>
        </pc:picChg>
      </pc:sldChg>
      <pc:sldChg chg="modSp add del mod">
        <pc:chgData name="Romilkumar Patel" userId="afd79279-730c-40b3-92c2-6a8d6fa40008" providerId="ADAL" clId="{21F4AF67-DADB-42FC-9799-FA7652A45546}" dt="2020-05-20T09:36:08.339" v="93" actId="47"/>
        <pc:sldMkLst>
          <pc:docMk/>
          <pc:sldMk cId="2059041255" sldId="258"/>
        </pc:sldMkLst>
        <pc:spChg chg="mod">
          <ac:chgData name="Romilkumar Patel" userId="afd79279-730c-40b3-92c2-6a8d6fa40008" providerId="ADAL" clId="{21F4AF67-DADB-42FC-9799-FA7652A45546}" dt="2020-05-20T09:34:55.582" v="80" actId="20577"/>
          <ac:spMkLst>
            <pc:docMk/>
            <pc:sldMk cId="2059041255" sldId="258"/>
            <ac:spMk id="2" creationId="{59FE205B-9454-4285-9347-A9237B066D7D}"/>
          </ac:spMkLst>
        </pc:spChg>
      </pc:sldChg>
      <pc:sldChg chg="addSp delSp modSp add mod setBg delDesignElem">
        <pc:chgData name="Romilkumar Patel" userId="afd79279-730c-40b3-92c2-6a8d6fa40008" providerId="ADAL" clId="{21F4AF67-DADB-42FC-9799-FA7652A45546}" dt="2020-05-20T09:50:42.941" v="535" actId="1440"/>
        <pc:sldMkLst>
          <pc:docMk/>
          <pc:sldMk cId="2402973060" sldId="258"/>
        </pc:sldMkLst>
        <pc:spChg chg="mod">
          <ac:chgData name="Romilkumar Patel" userId="afd79279-730c-40b3-92c2-6a8d6fa40008" providerId="ADAL" clId="{21F4AF67-DADB-42FC-9799-FA7652A45546}" dt="2020-05-20T09:37:58.321" v="134" actId="122"/>
          <ac:spMkLst>
            <pc:docMk/>
            <pc:sldMk cId="2402973060" sldId="258"/>
            <ac:spMk id="2" creationId="{59FE205B-9454-4285-9347-A9237B066D7D}"/>
          </ac:spMkLst>
        </pc:spChg>
        <pc:spChg chg="mod">
          <ac:chgData name="Romilkumar Patel" userId="afd79279-730c-40b3-92c2-6a8d6fa40008" providerId="ADAL" clId="{21F4AF67-DADB-42FC-9799-FA7652A45546}" dt="2020-05-20T09:49:56.813" v="526" actId="20577"/>
          <ac:spMkLst>
            <pc:docMk/>
            <pc:sldMk cId="2402973060" sldId="258"/>
            <ac:spMk id="3" creationId="{5C8C8FC0-F8CF-491F-87F1-993DDC647D9A}"/>
          </ac:spMkLst>
        </pc:spChg>
        <pc:spChg chg="add">
          <ac:chgData name="Romilkumar Patel" userId="afd79279-730c-40b3-92c2-6a8d6fa40008" providerId="ADAL" clId="{21F4AF67-DADB-42FC-9799-FA7652A45546}" dt="2020-05-20T09:37:00.179" v="104" actId="26606"/>
          <ac:spMkLst>
            <pc:docMk/>
            <pc:sldMk cId="2402973060" sldId="258"/>
            <ac:spMk id="11" creationId="{81AEB8A9-B768-4E30-BA55-D919E6687343}"/>
          </ac:spMkLst>
        </pc:spChg>
        <pc:spChg chg="del">
          <ac:chgData name="Romilkumar Patel" userId="afd79279-730c-40b3-92c2-6a8d6fa40008" providerId="ADAL" clId="{21F4AF67-DADB-42FC-9799-FA7652A45546}" dt="2020-05-20T09:36:56.168" v="103"/>
          <ac:spMkLst>
            <pc:docMk/>
            <pc:sldMk cId="2402973060" sldId="258"/>
            <ac:spMk id="45" creationId="{81AEB8A9-B768-4E30-BA55-D919E6687343}"/>
          </ac:spMkLst>
        </pc:spChg>
        <pc:picChg chg="add mod">
          <ac:chgData name="Romilkumar Patel" userId="afd79279-730c-40b3-92c2-6a8d6fa40008" providerId="ADAL" clId="{21F4AF67-DADB-42FC-9799-FA7652A45546}" dt="2020-05-20T09:50:42.941" v="535" actId="1440"/>
          <ac:picMkLst>
            <pc:docMk/>
            <pc:sldMk cId="2402973060" sldId="258"/>
            <ac:picMk id="5" creationId="{054DD4F7-B24A-4ED1-BA18-7EB77E5B6A4D}"/>
          </ac:picMkLst>
        </pc:picChg>
        <pc:picChg chg="del mod">
          <ac:chgData name="Romilkumar Patel" userId="afd79279-730c-40b3-92c2-6a8d6fa40008" providerId="ADAL" clId="{21F4AF67-DADB-42FC-9799-FA7652A45546}" dt="2020-05-20T09:43:00.324" v="290" actId="478"/>
          <ac:picMkLst>
            <pc:docMk/>
            <pc:sldMk cId="2402973060" sldId="258"/>
            <ac:picMk id="6" creationId="{55BF4435-FD07-4DDA-80F4-FDE029E18EE3}"/>
          </ac:picMkLst>
        </pc:picChg>
      </pc:sldChg>
      <pc:sldChg chg="delSp add del setBg delDesignElem">
        <pc:chgData name="Romilkumar Patel" userId="afd79279-730c-40b3-92c2-6a8d6fa40008" providerId="ADAL" clId="{21F4AF67-DADB-42FC-9799-FA7652A45546}" dt="2020-05-20T09:36:23.255" v="97" actId="47"/>
        <pc:sldMkLst>
          <pc:docMk/>
          <pc:sldMk cId="3765440795" sldId="258"/>
        </pc:sldMkLst>
        <pc:spChg chg="del">
          <ac:chgData name="Romilkumar Patel" userId="afd79279-730c-40b3-92c2-6a8d6fa40008" providerId="ADAL" clId="{21F4AF67-DADB-42FC-9799-FA7652A45546}" dt="2020-05-20T09:36:12.081" v="95"/>
          <ac:spMkLst>
            <pc:docMk/>
            <pc:sldMk cId="3765440795" sldId="258"/>
            <ac:spMk id="45" creationId="{81AEB8A9-B768-4E30-BA55-D919E6687343}"/>
          </ac:spMkLst>
        </pc:spChg>
      </pc:sldChg>
      <pc:sldChg chg="modSp del mod">
        <pc:chgData name="Romilkumar Patel" userId="afd79279-730c-40b3-92c2-6a8d6fa40008" providerId="ADAL" clId="{21F4AF67-DADB-42FC-9799-FA7652A45546}" dt="2020-05-20T09:34:45.893" v="58" actId="47"/>
        <pc:sldMkLst>
          <pc:docMk/>
          <pc:sldMk cId="4046653883" sldId="258"/>
        </pc:sldMkLst>
        <pc:spChg chg="mod">
          <ac:chgData name="Romilkumar Patel" userId="afd79279-730c-40b3-92c2-6a8d6fa40008" providerId="ADAL" clId="{21F4AF67-DADB-42FC-9799-FA7652A45546}" dt="2020-05-20T09:34:39.069" v="57" actId="20577"/>
          <ac:spMkLst>
            <pc:docMk/>
            <pc:sldMk cId="4046653883" sldId="258"/>
            <ac:spMk id="2" creationId="{6055E909-423A-487D-B1D7-DC54F08231C6}"/>
          </ac:spMkLst>
        </pc:spChg>
      </pc:sldChg>
      <pc:sldChg chg="addSp delSp modSp del mod setBg delDesignElem">
        <pc:chgData name="Romilkumar Patel" userId="afd79279-730c-40b3-92c2-6a8d6fa40008" providerId="ADAL" clId="{21F4AF67-DADB-42FC-9799-FA7652A45546}" dt="2020-05-20T09:36:53.140" v="101" actId="47"/>
        <pc:sldMkLst>
          <pc:docMk/>
          <pc:sldMk cId="1507956939" sldId="259"/>
        </pc:sldMkLst>
        <pc:spChg chg="mo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2" creationId="{59FE205B-9454-4285-9347-A9237B066D7D}"/>
          </ac:spMkLst>
        </pc:spChg>
        <pc:spChg chg="del">
          <ac:chgData name="Romilkumar Patel" userId="afd79279-730c-40b3-92c2-6a8d6fa40008" providerId="ADAL" clId="{21F4AF67-DADB-42FC-9799-FA7652A45546}" dt="2020-05-20T09:36:28.697" v="99" actId="478"/>
          <ac:spMkLst>
            <pc:docMk/>
            <pc:sldMk cId="1507956939" sldId="259"/>
            <ac:spMk id="3" creationId="{5C8C8FC0-F8CF-491F-87F1-993DDC647D9A}"/>
          </ac:spMkLst>
        </pc:spChg>
        <pc:spChg chg="add del mo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5" creationId="{CD78B006-9C69-432E-BAA3-11CFB00D81F4}"/>
          </ac:spMkLst>
        </pc:spChg>
        <pc:spChg chg="ad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10" creationId="{16F9E488-0718-4E1E-9D12-26779F606252}"/>
          </ac:spMkLst>
        </pc:spChg>
        <pc:spChg chg="ad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12" creationId="{09BE6F6B-19BD-443C-8FB0-FA45F13F9535}"/>
          </ac:spMkLst>
        </pc:spChg>
        <pc:grpChg chg="add">
          <ac:chgData name="Romilkumar Patel" userId="afd79279-730c-40b3-92c2-6a8d6fa40008" providerId="ADAL" clId="{21F4AF67-DADB-42FC-9799-FA7652A45546}" dt="2020-05-20T09:36:35.211" v="100" actId="26606"/>
          <ac:grpSpMkLst>
            <pc:docMk/>
            <pc:sldMk cId="1507956939" sldId="259"/>
            <ac:grpSpMk id="14" creationId="{92AAE609-C327-4952-BB48-254E9015AD81}"/>
          </ac:grpSpMkLst>
        </pc:grpChg>
        <pc:picChg chg="del">
          <ac:chgData name="Romilkumar Patel" userId="afd79279-730c-40b3-92c2-6a8d6fa40008" providerId="ADAL" clId="{21F4AF67-DADB-42FC-9799-FA7652A45546}" dt="2020-05-20T09:36:25.456" v="98" actId="478"/>
          <ac:picMkLst>
            <pc:docMk/>
            <pc:sldMk cId="1507956939" sldId="259"/>
            <ac:picMk id="6" creationId="{55BF4435-FD07-4DDA-80F4-FDE029E18EE3}"/>
          </ac:picMkLst>
        </pc:picChg>
      </pc:sldChg>
      <pc:sldChg chg="new del">
        <pc:chgData name="Romilkumar Patel" userId="afd79279-730c-40b3-92c2-6a8d6fa40008" providerId="ADAL" clId="{21F4AF67-DADB-42FC-9799-FA7652A45546}" dt="2020-05-20T09:51:06.201" v="538" actId="47"/>
        <pc:sldMkLst>
          <pc:docMk/>
          <pc:sldMk cId="4156160408" sldId="259"/>
        </pc:sldMkLst>
      </pc:sldChg>
      <pc:sldChg chg="addSp delSp modSp mod setBg delDesignElem">
        <pc:chgData name="Romilkumar Patel" userId="afd79279-730c-40b3-92c2-6a8d6fa40008" providerId="ADAL" clId="{21F4AF67-DADB-42FC-9799-FA7652A45546}" dt="2020-05-20T09:58:14.624" v="1024" actId="114"/>
        <pc:sldMkLst>
          <pc:docMk/>
          <pc:sldMk cId="3198254252" sldId="260"/>
        </pc:sldMkLst>
        <pc:spChg chg="mod">
          <ac:chgData name="Romilkumar Patel" userId="afd79279-730c-40b3-92c2-6a8d6fa40008" providerId="ADAL" clId="{21F4AF67-DADB-42FC-9799-FA7652A45546}" dt="2020-05-20T09:51:29.229" v="567" actId="20577"/>
          <ac:spMkLst>
            <pc:docMk/>
            <pc:sldMk cId="3198254252" sldId="260"/>
            <ac:spMk id="2" creationId="{59FE205B-9454-4285-9347-A9237B066D7D}"/>
          </ac:spMkLst>
        </pc:spChg>
        <pc:spChg chg="mod">
          <ac:chgData name="Romilkumar Patel" userId="afd79279-730c-40b3-92c2-6a8d6fa40008" providerId="ADAL" clId="{21F4AF67-DADB-42FC-9799-FA7652A45546}" dt="2020-05-20T09:58:14.624" v="1024" actId="114"/>
          <ac:spMkLst>
            <pc:docMk/>
            <pc:sldMk cId="3198254252" sldId="260"/>
            <ac:spMk id="3" creationId="{5C8C8FC0-F8CF-491F-87F1-993DDC647D9A}"/>
          </ac:spMkLst>
        </pc:spChg>
        <pc:spChg chg="add">
          <ac:chgData name="Romilkumar Patel" userId="afd79279-730c-40b3-92c2-6a8d6fa40008" providerId="ADAL" clId="{21F4AF67-DADB-42FC-9799-FA7652A45546}" dt="2020-05-20T09:51:08.190" v="539" actId="26606"/>
          <ac:spMkLst>
            <pc:docMk/>
            <pc:sldMk cId="3198254252" sldId="260"/>
            <ac:spMk id="10" creationId="{81AEB8A9-B768-4E30-BA55-D919E6687343}"/>
          </ac:spMkLst>
        </pc:spChg>
        <pc:picChg chg="del mod">
          <ac:chgData name="Romilkumar Patel" userId="afd79279-730c-40b3-92c2-6a8d6fa40008" providerId="ADAL" clId="{21F4AF67-DADB-42FC-9799-FA7652A45546}" dt="2020-05-20T09:51:31.620" v="568" actId="478"/>
          <ac:picMkLst>
            <pc:docMk/>
            <pc:sldMk cId="3198254252" sldId="260"/>
            <ac:picMk id="5" creationId="{054DD4F7-B24A-4ED1-BA18-7EB77E5B6A4D}"/>
          </ac:picMkLst>
        </pc:picChg>
        <pc:picChg chg="add mod">
          <ac:chgData name="Romilkumar Patel" userId="afd79279-730c-40b3-92c2-6a8d6fa40008" providerId="ADAL" clId="{21F4AF67-DADB-42FC-9799-FA7652A45546}" dt="2020-05-20T09:57:34.308" v="996" actId="1440"/>
          <ac:picMkLst>
            <pc:docMk/>
            <pc:sldMk cId="3198254252" sldId="260"/>
            <ac:picMk id="6" creationId="{D6DB5FD6-2FB6-49A0-ACC7-C504B01EFF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1E3-8B30-43CC-A99A-C15AD0A8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2939-B841-4755-8C27-203FB035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24A1-5196-438D-A40A-8B6FBB46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54C7-5590-4386-9224-A186ABA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971E-B062-4D6E-9CFB-A965294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6E75-C8BD-4A6F-B740-0892BB2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88C2-E35C-474C-89C8-2B1ED361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A834-1E27-4263-AC4F-7EF6064E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329E-E1FF-4CDD-AF5B-9B43980D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9CF1-91E3-40C8-9F2D-8411BDE8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A2954-B7B4-48ED-8F30-644ACFED9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7155-F333-4B99-87D5-44F42E53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FAF4-659A-4392-AADA-D42875E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EFB1-2AA2-4245-88F5-8ECE5CE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31A0-903D-4FB5-BBF7-BF91AD2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25D-5418-4AF3-AA83-53954301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4C48-A6E2-4147-B8D3-4CA1FF6F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BDA2-C1FB-4C10-A271-3F697465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9F4D-FF2B-40F3-A99C-CA23577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2533-3719-4917-BB4D-AC38109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43FA-CA13-452A-AC7B-481C518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4DE-8420-45E2-93F0-E81D6B00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BB6-14D6-4C1F-A6EF-75FA0248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4B99-6991-4484-ABBE-AF560B3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710A-1A46-4557-8C56-CFC3A92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A21-F6EF-4492-819E-88ECEC5F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0171-2B45-4962-A93D-C0B83C641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536D-0CF1-48F8-A7D1-3E213E6D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C147-E1CD-4920-8B85-4E24E0A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82A8-3C75-4740-8CCA-7473160C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0C54-9CD7-48DE-B0C9-CC65D77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2A67-2F5A-4319-9D1D-BAA98628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0A4B-F11B-47EE-94E9-18E5CF1A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AC8CE-2EF6-496E-9BFF-87B3CC7B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72C7-9A9F-4865-B108-2793013F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CD452-91B3-4B70-9CF4-311EAAEB1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F014F-CF32-4C0E-B83E-AB6525F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2E4BC-B0C7-4643-A438-1F7EB47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45C0-2B93-4E98-8AB6-7091A354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D8D-1D74-40E3-8560-C76EA95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856C9-59D6-482A-BEB7-2C1259E1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94D6-EE62-4AB3-9650-219A3082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0154-4E8C-495F-9A0A-AA9766E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831C8-7B81-4F8F-B95C-82422D29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C45D3-D4B0-418C-A290-FA29D08E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DD46-8B1E-4638-B609-6BA57422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9D4C-A018-49BA-9472-C5E40C11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F233-3239-4790-B3BC-5886E6C5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F1E6-BB20-4017-89B9-7A91E12D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99BF-0445-417E-9B53-4FF56A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6AFA-9200-4493-B898-AD1FF044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CFFE-C28C-4362-B652-A99976E1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8DC-4B0E-4D64-A948-65A20C6F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59309-06A5-4D24-BD9B-5037C9BBD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6A31-3182-414C-8B21-B3563F8F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8D87-6AC4-4667-9ABE-0CFE4CF4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8D85-4647-4BC8-8668-66748E6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C224-C3C4-4368-ACAE-C0527AB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E88E0-25F4-4227-8FAD-D8EEFFE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BFE70-8EDF-4647-9581-3D131E85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08C2-C446-4EAA-A8A3-4E3633BA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96AF-FE92-4972-B8AE-3D97864DAC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8675-BA08-4CDC-A981-FC2976379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771A-CA7A-4F90-B452-85F15DDE7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7B7F-39B4-45E5-BE1B-CEB162C46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Netxpto</a:t>
            </a:r>
            <a:r>
              <a:rPr lang="en-US" b="1" dirty="0">
                <a:solidFill>
                  <a:srgbClr val="002060"/>
                </a:solidFill>
              </a:rPr>
              <a:t> - </a:t>
            </a:r>
            <a:r>
              <a:rPr lang="en-US" b="1" dirty="0" err="1">
                <a:solidFill>
                  <a:srgbClr val="002060"/>
                </a:solidFill>
              </a:rPr>
              <a:t>NetPlanner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1165-2C1B-4BEB-83EE-E43961EF5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Instruction and steps to use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777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Visual Studio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09" y="285749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Since several functionalities are deprecated in the </a:t>
            </a:r>
            <a:r>
              <a:rPr lang="en-US" sz="1700" u="sng" dirty="0"/>
              <a:t>ISO C++17 Standard</a:t>
            </a:r>
            <a:r>
              <a:rPr lang="en-US" sz="1700" dirty="0"/>
              <a:t>, the following modification is required to acknowledge it in Visual Studio: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b="1" dirty="0"/>
              <a:t>Project &gt; “</a:t>
            </a:r>
            <a:r>
              <a:rPr lang="en-US" sz="1700" b="1" i="1" dirty="0"/>
              <a:t>Project Name</a:t>
            </a:r>
            <a:r>
              <a:rPr lang="en-US" sz="1700" b="1" dirty="0"/>
              <a:t>” Properties… </a:t>
            </a:r>
            <a:r>
              <a:rPr lang="en-US" sz="1700" dirty="0"/>
              <a:t>(Shortcut: Alt + F7)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/>
              <a:t>Select the </a:t>
            </a:r>
            <a:r>
              <a:rPr lang="en-US" sz="1700" b="1" dirty="0"/>
              <a:t>Configuration Properties </a:t>
            </a:r>
            <a:r>
              <a:rPr lang="en-US" sz="1700" dirty="0"/>
              <a:t>&gt; </a:t>
            </a:r>
            <a:r>
              <a:rPr lang="en-US" sz="1700" b="1" dirty="0"/>
              <a:t>C/C++ </a:t>
            </a:r>
            <a:r>
              <a:rPr lang="en-US" sz="1700" dirty="0"/>
              <a:t>&gt; </a:t>
            </a:r>
            <a:r>
              <a:rPr lang="en-US" sz="1700" b="1" dirty="0"/>
              <a:t>Advanced </a:t>
            </a:r>
            <a:r>
              <a:rPr lang="en-US" sz="1700" dirty="0"/>
              <a:t>page.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/>
              <a:t>Edit the </a:t>
            </a:r>
            <a:r>
              <a:rPr lang="en-US" sz="1700" b="1" dirty="0"/>
              <a:t>Disable Specific Warnings</a:t>
            </a:r>
            <a:r>
              <a:rPr lang="en-US" sz="1700" dirty="0"/>
              <a:t> property to add </a:t>
            </a:r>
            <a:r>
              <a:rPr lang="en-US" sz="1700" b="1" dirty="0"/>
              <a:t>4996</a:t>
            </a:r>
            <a:r>
              <a:rPr lang="en-US" sz="1700" dirty="0"/>
              <a:t>. Choose </a:t>
            </a:r>
            <a:r>
              <a:rPr lang="en-US" sz="1700" b="1" dirty="0"/>
              <a:t>OK</a:t>
            </a:r>
            <a:r>
              <a:rPr lang="en-US" sz="1700" dirty="0"/>
              <a:t> to apply your changes.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BF4435-FD07-4DDA-80F4-FDE029E1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67" y="2925435"/>
            <a:ext cx="7221416" cy="36468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17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Input Parameter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67" y="180975"/>
            <a:ext cx="7367194" cy="3095625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Now to pass the input parameters according to your network configurations using the “</a:t>
            </a:r>
            <a:r>
              <a:rPr lang="en-US" sz="1700" i="1" dirty="0"/>
              <a:t>input_parameter_values.txt</a:t>
            </a:r>
            <a:r>
              <a:rPr lang="en-US" sz="1700" dirty="0"/>
              <a:t>” file.</a:t>
            </a:r>
          </a:p>
          <a:p>
            <a:pPr algn="just"/>
            <a:r>
              <a:rPr lang="en-US" sz="1700" dirty="0"/>
              <a:t>Change the following parameters according to your network configuration: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 err="1"/>
              <a:t>distancesBetweenNodes</a:t>
            </a:r>
            <a:endParaRPr lang="en-US" sz="1700" i="1" dirty="0"/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/>
              <a:t>span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/>
              <a:t>odu0</a:t>
            </a:r>
            <a:r>
              <a:rPr lang="en-US" sz="1700" dirty="0"/>
              <a:t> to </a:t>
            </a:r>
            <a:r>
              <a:rPr lang="en-US" sz="1700" i="1" dirty="0"/>
              <a:t>odu4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 err="1"/>
              <a:t>transportMode</a:t>
            </a:r>
            <a:r>
              <a:rPr lang="en-US" sz="1700" i="1" dirty="0"/>
              <a:t> </a:t>
            </a:r>
            <a:r>
              <a:rPr lang="en-US" sz="1700" dirty="0"/>
              <a:t>(it works for </a:t>
            </a:r>
            <a:r>
              <a:rPr lang="en-US" sz="1700" u="sng" dirty="0"/>
              <a:t>transparent</a:t>
            </a:r>
            <a:r>
              <a:rPr lang="en-US" sz="1700" dirty="0"/>
              <a:t> only)</a:t>
            </a:r>
            <a:endParaRPr lang="en-US" sz="1700" i="1" dirty="0"/>
          </a:p>
          <a:p>
            <a:pPr algn="just"/>
            <a:r>
              <a:rPr lang="en-US" sz="1700" dirty="0"/>
              <a:t>Parameters can be changed in the following manner: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DD4F7-B24A-4ED1-BA18-7EB77E5B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61" y="3276600"/>
            <a:ext cx="7367194" cy="3190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2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Build Solution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56" y="421007"/>
            <a:ext cx="7126422" cy="1598293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In a similar style to the </a:t>
            </a:r>
            <a:r>
              <a:rPr lang="en-US" sz="1700" dirty="0" err="1"/>
              <a:t>LinkPlanner</a:t>
            </a:r>
            <a:r>
              <a:rPr lang="en-US" sz="1700" dirty="0"/>
              <a:t> project discussed earlier, build solution and run the project.</a:t>
            </a:r>
          </a:p>
          <a:p>
            <a:pPr algn="just"/>
            <a:r>
              <a:rPr lang="en-US" sz="1700" dirty="0"/>
              <a:t>At the end “</a:t>
            </a:r>
            <a:r>
              <a:rPr lang="en-US" sz="1700" i="1" dirty="0"/>
              <a:t>FinalReport.txt</a:t>
            </a:r>
            <a:r>
              <a:rPr lang="en-US" sz="1700" dirty="0"/>
              <a:t>” file will be generated. Scroll down to the and check the </a:t>
            </a:r>
            <a:r>
              <a:rPr lang="en-US" sz="1700" i="1" dirty="0"/>
              <a:t>Total Network cost </a:t>
            </a:r>
            <a:r>
              <a:rPr lang="en-US" sz="1700" dirty="0"/>
              <a:t>value based on your network configuration as follows: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DB5FD6-2FB6-49A0-ACC7-C504B01E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3" y="2486024"/>
            <a:ext cx="7577328" cy="3767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82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13" ma:contentTypeDescription="Create a new document." ma:contentTypeScope="" ma:versionID="fa92ebc0255a433b05db9371951c985e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ddb56a419229c26a6952b9200908b6fd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DB9E-5928-4610-8932-2EFFFC871F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A8B228-02CF-4190-8421-DEC3AD9B0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BA2D82-D0A5-4964-9D28-8421C273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Netxpto - NetPlanner</vt:lpstr>
      <vt:lpstr>Visual Studio Setting</vt:lpstr>
      <vt:lpstr>Input Parameter File</vt:lpstr>
      <vt:lpstr>Build Solution and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Netxpto - NetPlanner</dc:title>
  <dc:creator>Romilkumar Patel</dc:creator>
  <cp:lastModifiedBy>Romilkumar Patel</cp:lastModifiedBy>
  <cp:revision>2</cp:revision>
  <dcterms:created xsi:type="dcterms:W3CDTF">2020-05-20T09:51:08Z</dcterms:created>
  <dcterms:modified xsi:type="dcterms:W3CDTF">2020-05-27T09:38:31Z</dcterms:modified>
</cp:coreProperties>
</file>