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9439" y="613466"/>
            <a:ext cx="1461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Filter_*.h</a:t>
            </a:r>
            <a:endParaRPr lang="en-US" sz="2000" b="1" dirty="0"/>
          </a:p>
        </p:txBody>
      </p:sp>
      <p:cxnSp>
        <p:nvCxnSpPr>
          <p:cNvPr id="15" name="Elbow Connector 14"/>
          <p:cNvCxnSpPr>
            <a:stCxn id="2" idx="2"/>
            <a:endCxn id="19" idx="0"/>
          </p:cNvCxnSpPr>
          <p:nvPr/>
        </p:nvCxnSpPr>
        <p:spPr>
          <a:xfrm rot="5400000">
            <a:off x="3460040" y="-246190"/>
            <a:ext cx="1420385" cy="39399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2"/>
            <a:endCxn id="9" idx="0"/>
          </p:cNvCxnSpPr>
          <p:nvPr/>
        </p:nvCxnSpPr>
        <p:spPr>
          <a:xfrm rot="16200000" flipH="1">
            <a:off x="7399956" y="-246190"/>
            <a:ext cx="1420385" cy="39399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95323" y="2433961"/>
            <a:ext cx="3009902" cy="283937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Convolution</a:t>
            </a:r>
          </a:p>
          <a:p>
            <a:pPr algn="ctr"/>
            <a:r>
              <a:rPr lang="en-US" sz="1600" b="1" dirty="0"/>
              <a:t>(</a:t>
            </a:r>
            <a:r>
              <a:rPr lang="en-US" sz="1600" b="1" dirty="0"/>
              <a:t>Impulse Response</a:t>
            </a:r>
            <a:r>
              <a:rPr lang="en-US" sz="1600" b="1" dirty="0" smtClean="0"/>
              <a:t>)</a:t>
            </a:r>
          </a:p>
          <a:p>
            <a:pPr algn="ctr"/>
            <a:endParaRPr lang="en-US" sz="1600" b="1" dirty="0" smtClean="0"/>
          </a:p>
          <a:p>
            <a:r>
              <a:rPr lang="en-US" sz="1600" b="1" dirty="0" smtClean="0"/>
              <a:t>Class Name:</a:t>
            </a:r>
          </a:p>
          <a:p>
            <a:r>
              <a:rPr lang="en-US" sz="1200" b="1" i="1" dirty="0" err="1" smtClean="0"/>
              <a:t>FIR_Filter</a:t>
            </a:r>
            <a:endParaRPr lang="en-US" sz="1200" b="1" i="1" dirty="0" smtClean="0"/>
          </a:p>
          <a:p>
            <a:pPr algn="ctr"/>
            <a:endParaRPr lang="en-US" sz="1400" b="1" dirty="0" smtClean="0"/>
          </a:p>
          <a:p>
            <a:r>
              <a:rPr lang="en-US" sz="1600" b="1" dirty="0" smtClean="0"/>
              <a:t>Function Declaration:</a:t>
            </a:r>
            <a:endParaRPr lang="en-US" sz="1600" b="1" dirty="0"/>
          </a:p>
          <a:p>
            <a:r>
              <a:rPr lang="en-US" sz="1200" b="1" i="1" dirty="0"/>
              <a:t>void</a:t>
            </a:r>
            <a:r>
              <a:rPr lang="en-US" sz="1200" i="1" dirty="0"/>
              <a:t> </a:t>
            </a:r>
            <a:r>
              <a:rPr lang="en-US" sz="1200" i="1" dirty="0" err="1"/>
              <a:t>initializeFIR_Filter</a:t>
            </a:r>
            <a:r>
              <a:rPr lang="en-US" sz="1200" i="1" dirty="0"/>
              <a:t>(void</a:t>
            </a:r>
            <a:r>
              <a:rPr lang="en-US" sz="1200" i="1" dirty="0" smtClean="0"/>
              <a:t>)</a:t>
            </a:r>
            <a:endParaRPr lang="en-US" sz="1200" i="1" dirty="0"/>
          </a:p>
          <a:p>
            <a:endParaRPr lang="en-US" sz="1200" i="1" dirty="0"/>
          </a:p>
          <a:p>
            <a:r>
              <a:rPr lang="en-US" sz="1200" b="1" i="1" dirty="0"/>
              <a:t>bool</a:t>
            </a:r>
            <a:r>
              <a:rPr lang="en-US" sz="1200" i="1" dirty="0"/>
              <a:t> </a:t>
            </a:r>
            <a:r>
              <a:rPr lang="en-US" sz="1200" i="1" dirty="0" err="1"/>
              <a:t>runBlock</a:t>
            </a:r>
            <a:r>
              <a:rPr lang="en-US" sz="1200" i="1" dirty="0"/>
              <a:t>(void</a:t>
            </a:r>
            <a:r>
              <a:rPr lang="en-US" sz="1200" i="1" dirty="0" smtClean="0"/>
              <a:t>)</a:t>
            </a:r>
            <a:endParaRPr lang="en-US" sz="1200" i="1" dirty="0"/>
          </a:p>
          <a:p>
            <a:endParaRPr lang="en-US" sz="1200" i="1" dirty="0"/>
          </a:p>
          <a:p>
            <a:r>
              <a:rPr lang="en-US" sz="1200" b="1" i="1" dirty="0"/>
              <a:t>void</a:t>
            </a:r>
            <a:r>
              <a:rPr lang="en-US" sz="1200" i="1" dirty="0"/>
              <a:t> terminate(void) </a:t>
            </a:r>
            <a:r>
              <a:rPr lang="en-US" sz="1200" i="1" dirty="0" smtClean="0"/>
              <a:t>{}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75155" y="2433961"/>
            <a:ext cx="3009901" cy="28393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Overlap-save</a:t>
            </a:r>
          </a:p>
          <a:p>
            <a:pPr algn="ctr"/>
            <a:r>
              <a:rPr lang="en-US" sz="1600" b="1" dirty="0"/>
              <a:t>(Transfer Function)</a:t>
            </a:r>
          </a:p>
          <a:p>
            <a:pPr algn="ctr"/>
            <a:endParaRPr lang="en-US" sz="1600" b="1" dirty="0"/>
          </a:p>
          <a:p>
            <a:r>
              <a:rPr lang="en-US" sz="1600" b="1" dirty="0" smtClean="0"/>
              <a:t>Class Name:</a:t>
            </a:r>
          </a:p>
          <a:p>
            <a:r>
              <a:rPr lang="en-US" sz="1200" b="1" i="1" dirty="0" smtClean="0"/>
              <a:t>FD_Filter_20181110</a:t>
            </a:r>
          </a:p>
          <a:p>
            <a:pPr algn="ctr"/>
            <a:endParaRPr lang="en-US" sz="1400" b="1" dirty="0" smtClean="0"/>
          </a:p>
          <a:p>
            <a:r>
              <a:rPr lang="en-US" sz="1600" b="1" dirty="0" smtClean="0"/>
              <a:t>Function Declaration:</a:t>
            </a:r>
            <a:endParaRPr lang="en-US" sz="1600" b="1" dirty="0"/>
          </a:p>
          <a:p>
            <a:r>
              <a:rPr lang="en-US" sz="1200" b="1" i="1" dirty="0"/>
              <a:t>void</a:t>
            </a:r>
            <a:r>
              <a:rPr lang="en-US" sz="1200" i="1" dirty="0"/>
              <a:t> initializeFD_Filter_20181110(void</a:t>
            </a:r>
            <a:r>
              <a:rPr lang="en-US" sz="1200" i="1" dirty="0" smtClean="0"/>
              <a:t>)</a:t>
            </a:r>
            <a:endParaRPr lang="en-US" sz="1200" i="1" dirty="0"/>
          </a:p>
          <a:p>
            <a:endParaRPr lang="en-US" sz="1200" i="1" dirty="0"/>
          </a:p>
          <a:p>
            <a:r>
              <a:rPr lang="en-US" sz="1200" b="1" i="1" dirty="0"/>
              <a:t>bool</a:t>
            </a:r>
            <a:r>
              <a:rPr lang="en-US" sz="1200" i="1" dirty="0"/>
              <a:t> </a:t>
            </a:r>
            <a:r>
              <a:rPr lang="en-US" sz="1200" i="1" dirty="0" err="1"/>
              <a:t>runBlock</a:t>
            </a:r>
            <a:r>
              <a:rPr lang="en-US" sz="1200" i="1" dirty="0"/>
              <a:t>(void</a:t>
            </a:r>
            <a:r>
              <a:rPr lang="en-US" sz="1200" i="1" dirty="0" smtClean="0"/>
              <a:t>)</a:t>
            </a:r>
            <a:endParaRPr lang="en-US" sz="1200" i="1" dirty="0"/>
          </a:p>
          <a:p>
            <a:endParaRPr lang="en-US" sz="1200" i="1" dirty="0"/>
          </a:p>
          <a:p>
            <a:r>
              <a:rPr lang="en-US" sz="1200" b="1" i="1" dirty="0"/>
              <a:t>void</a:t>
            </a:r>
            <a:r>
              <a:rPr lang="en-US" sz="1200" i="1" dirty="0"/>
              <a:t> terminate(void) </a:t>
            </a:r>
            <a:r>
              <a:rPr lang="en-US" sz="1200" i="1" dirty="0" smtClean="0"/>
              <a:t>{}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35239" y="2433961"/>
            <a:ext cx="3009902" cy="28393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Overlap-save</a:t>
            </a:r>
          </a:p>
          <a:p>
            <a:pPr algn="ctr"/>
            <a:r>
              <a:rPr lang="en-US" sz="1600" b="1" dirty="0"/>
              <a:t>(Impulse </a:t>
            </a:r>
            <a:r>
              <a:rPr lang="en-US" sz="1600" b="1" dirty="0"/>
              <a:t>R</a:t>
            </a:r>
            <a:r>
              <a:rPr lang="en-US" sz="1600" b="1" dirty="0"/>
              <a:t>esponse)</a:t>
            </a:r>
          </a:p>
          <a:p>
            <a:pPr algn="ctr"/>
            <a:endParaRPr lang="en-US" sz="1600" b="1" dirty="0" smtClean="0"/>
          </a:p>
          <a:p>
            <a:r>
              <a:rPr lang="en-US" sz="1600" b="1" dirty="0" smtClean="0"/>
              <a:t>Class Name:</a:t>
            </a:r>
          </a:p>
          <a:p>
            <a:r>
              <a:rPr lang="en-US" sz="1200" b="1" i="1" dirty="0" err="1" smtClean="0"/>
              <a:t>FD_Filter</a:t>
            </a:r>
            <a:endParaRPr lang="en-US" sz="1200" b="1" i="1" dirty="0" smtClean="0"/>
          </a:p>
          <a:p>
            <a:pPr algn="ctr"/>
            <a:endParaRPr lang="en-US" sz="1400" b="1" dirty="0" smtClean="0"/>
          </a:p>
          <a:p>
            <a:r>
              <a:rPr lang="en-US" sz="1600" b="1" dirty="0" smtClean="0"/>
              <a:t>Function Declaration:</a:t>
            </a:r>
            <a:endParaRPr lang="en-US" sz="1600" b="1" dirty="0"/>
          </a:p>
          <a:p>
            <a:r>
              <a:rPr lang="en-US" sz="1200" b="1" i="1" dirty="0"/>
              <a:t>void</a:t>
            </a:r>
            <a:r>
              <a:rPr lang="en-US" sz="1200" i="1" dirty="0"/>
              <a:t> </a:t>
            </a:r>
            <a:r>
              <a:rPr lang="en-US" sz="1200" i="1" dirty="0" err="1" smtClean="0"/>
              <a:t>initializeFD_Filter</a:t>
            </a:r>
            <a:r>
              <a:rPr lang="en-US" sz="1200" i="1" dirty="0" smtClean="0"/>
              <a:t>(void)</a:t>
            </a:r>
            <a:endParaRPr lang="en-US" sz="1200" i="1" dirty="0"/>
          </a:p>
          <a:p>
            <a:endParaRPr lang="en-US" sz="1200" i="1" dirty="0"/>
          </a:p>
          <a:p>
            <a:r>
              <a:rPr lang="en-US" sz="1200" b="1" i="1" dirty="0"/>
              <a:t>bool</a:t>
            </a:r>
            <a:r>
              <a:rPr lang="en-US" sz="1200" i="1" dirty="0"/>
              <a:t> </a:t>
            </a:r>
            <a:r>
              <a:rPr lang="en-US" sz="1200" i="1" dirty="0" err="1"/>
              <a:t>runBlock</a:t>
            </a:r>
            <a:r>
              <a:rPr lang="en-US" sz="1200" i="1" dirty="0"/>
              <a:t>(void</a:t>
            </a:r>
            <a:r>
              <a:rPr lang="en-US" sz="1200" i="1" dirty="0" smtClean="0"/>
              <a:t>)</a:t>
            </a:r>
            <a:endParaRPr lang="en-US" sz="1200" i="1" dirty="0"/>
          </a:p>
          <a:p>
            <a:endParaRPr lang="en-US" sz="1200" i="1" dirty="0"/>
          </a:p>
          <a:p>
            <a:r>
              <a:rPr lang="en-US" sz="1200" b="1" i="1" dirty="0"/>
              <a:t>void</a:t>
            </a:r>
            <a:r>
              <a:rPr lang="en-US" sz="1200" i="1" dirty="0"/>
              <a:t> terminate(void) </a:t>
            </a:r>
            <a:r>
              <a:rPr lang="en-US" sz="1200" i="1" dirty="0" smtClean="0"/>
              <a:t>{}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>
            <a:off x="6140190" y="1013576"/>
            <a:ext cx="0" cy="1420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69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Patel Romilkumar Kantighai</cp:lastModifiedBy>
  <cp:revision>106</cp:revision>
  <dcterms:created xsi:type="dcterms:W3CDTF">2017-09-29T13:07:37Z</dcterms:created>
  <dcterms:modified xsi:type="dcterms:W3CDTF">2018-11-19T12:36:46Z</dcterms:modified>
</cp:coreProperties>
</file>