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5055" y="101402"/>
            <a:ext cx="146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Filter_*.h</a:t>
            </a:r>
            <a:endParaRPr lang="en-US" sz="2000" b="1" dirty="0"/>
          </a:p>
        </p:txBody>
      </p:sp>
      <p:cxnSp>
        <p:nvCxnSpPr>
          <p:cNvPr id="15" name="Elbow Connector 14"/>
          <p:cNvCxnSpPr>
            <a:stCxn id="2" idx="2"/>
            <a:endCxn id="19" idx="0"/>
          </p:cNvCxnSpPr>
          <p:nvPr/>
        </p:nvCxnSpPr>
        <p:spPr>
          <a:xfrm rot="5400000">
            <a:off x="3435656" y="-758254"/>
            <a:ext cx="1420385" cy="39399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9" idx="0"/>
          </p:cNvCxnSpPr>
          <p:nvPr/>
        </p:nvCxnSpPr>
        <p:spPr>
          <a:xfrm rot="16200000" flipH="1">
            <a:off x="7375572" y="-758254"/>
            <a:ext cx="1420385" cy="39399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70939" y="1921897"/>
            <a:ext cx="3009902" cy="283937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Convolution</a:t>
            </a:r>
          </a:p>
          <a:p>
            <a:pPr algn="ctr"/>
            <a:r>
              <a:rPr lang="en-US" sz="1600" b="1" dirty="0"/>
              <a:t>(Impulse Response</a:t>
            </a:r>
            <a:r>
              <a:rPr lang="en-US" sz="1600" b="1" dirty="0" smtClean="0"/>
              <a:t>)</a:t>
            </a:r>
          </a:p>
          <a:p>
            <a:pPr algn="ctr"/>
            <a:endParaRPr lang="en-US" sz="1600" b="1" dirty="0" smtClean="0"/>
          </a:p>
          <a:p>
            <a:r>
              <a:rPr lang="en-US" sz="1600" b="1" dirty="0" smtClean="0"/>
              <a:t>Class Name:</a:t>
            </a:r>
          </a:p>
          <a:p>
            <a:r>
              <a:rPr lang="en-US" sz="1200" b="1" i="1" dirty="0" err="1" smtClean="0"/>
              <a:t>FIR_Filter</a:t>
            </a:r>
            <a:endParaRPr lang="en-US" sz="1200" b="1" i="1" dirty="0" smtClean="0"/>
          </a:p>
          <a:p>
            <a:pPr algn="ctr"/>
            <a:endParaRPr lang="en-US" sz="1400" b="1" dirty="0" smtClean="0"/>
          </a:p>
          <a:p>
            <a:r>
              <a:rPr lang="en-US" sz="1600" b="1" dirty="0" smtClean="0"/>
              <a:t>Function Declaration:</a:t>
            </a:r>
            <a:endParaRPr lang="en-US" sz="1600" b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</a:t>
            </a:r>
            <a:r>
              <a:rPr lang="en-US" sz="1200" i="1" dirty="0" err="1"/>
              <a:t>initializeFIR_Filter</a:t>
            </a:r>
            <a:r>
              <a:rPr lang="en-US" sz="1200" i="1" dirty="0"/>
              <a:t>(void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bool</a:t>
            </a:r>
            <a:r>
              <a:rPr lang="en-US" sz="1200" i="1" dirty="0"/>
              <a:t> </a:t>
            </a:r>
            <a:r>
              <a:rPr lang="en-US" sz="1200" i="1" dirty="0" err="1"/>
              <a:t>runBlock</a:t>
            </a:r>
            <a:r>
              <a:rPr lang="en-US" sz="1200" i="1" dirty="0"/>
              <a:t>(void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terminate(void) </a:t>
            </a:r>
            <a:r>
              <a:rPr lang="en-US" sz="1200" i="1" dirty="0" smtClean="0"/>
              <a:t>{}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50771" y="1921897"/>
            <a:ext cx="3009901" cy="28393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Overlap-save</a:t>
            </a:r>
          </a:p>
          <a:p>
            <a:pPr algn="ctr"/>
            <a:r>
              <a:rPr lang="en-US" sz="1600" b="1" dirty="0"/>
              <a:t>(Transfer Function)</a:t>
            </a:r>
          </a:p>
          <a:p>
            <a:pPr algn="ctr"/>
            <a:endParaRPr lang="en-US" sz="1600" b="1" dirty="0"/>
          </a:p>
          <a:p>
            <a:r>
              <a:rPr lang="en-US" sz="1600" b="1" dirty="0" smtClean="0"/>
              <a:t>Class Name:</a:t>
            </a:r>
          </a:p>
          <a:p>
            <a:r>
              <a:rPr lang="en-US" sz="1200" b="1" i="1" dirty="0" smtClean="0"/>
              <a:t>FD_Filter_20181110</a:t>
            </a:r>
          </a:p>
          <a:p>
            <a:pPr algn="ctr"/>
            <a:endParaRPr lang="en-US" sz="1400" b="1" dirty="0" smtClean="0"/>
          </a:p>
          <a:p>
            <a:r>
              <a:rPr lang="en-US" sz="1600" b="1" dirty="0" smtClean="0"/>
              <a:t>Function Declaration:</a:t>
            </a:r>
            <a:endParaRPr lang="en-US" sz="1600" b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initializeFD_Filter_20181110(void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bool</a:t>
            </a:r>
            <a:r>
              <a:rPr lang="en-US" sz="1200" i="1" dirty="0"/>
              <a:t> </a:t>
            </a:r>
            <a:r>
              <a:rPr lang="en-US" sz="1200" i="1" dirty="0" err="1"/>
              <a:t>runBlock</a:t>
            </a:r>
            <a:r>
              <a:rPr lang="en-US" sz="1200" i="1" dirty="0"/>
              <a:t>(void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terminate(void) </a:t>
            </a:r>
            <a:r>
              <a:rPr lang="en-US" sz="1200" i="1" dirty="0" smtClean="0"/>
              <a:t>{}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10855" y="1921897"/>
            <a:ext cx="3009902" cy="28393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Overlap-save</a:t>
            </a:r>
          </a:p>
          <a:p>
            <a:pPr algn="ctr"/>
            <a:r>
              <a:rPr lang="en-US" sz="1600" b="1" dirty="0"/>
              <a:t>(Impulse Response)</a:t>
            </a:r>
          </a:p>
          <a:p>
            <a:pPr algn="ctr"/>
            <a:endParaRPr lang="en-US" sz="1600" b="1" dirty="0" smtClean="0"/>
          </a:p>
          <a:p>
            <a:r>
              <a:rPr lang="en-US" sz="1600" b="1" dirty="0" smtClean="0"/>
              <a:t>Class Name:</a:t>
            </a:r>
          </a:p>
          <a:p>
            <a:r>
              <a:rPr lang="en-US" sz="1200" b="1" i="1" dirty="0" err="1" smtClean="0"/>
              <a:t>FD_Filter</a:t>
            </a:r>
            <a:endParaRPr lang="en-US" sz="1200" b="1" i="1" dirty="0" smtClean="0"/>
          </a:p>
          <a:p>
            <a:pPr algn="ctr"/>
            <a:endParaRPr lang="en-US" sz="1400" b="1" dirty="0" smtClean="0"/>
          </a:p>
          <a:p>
            <a:r>
              <a:rPr lang="en-US" sz="1600" b="1" dirty="0" smtClean="0"/>
              <a:t>Function Declaration:</a:t>
            </a:r>
            <a:endParaRPr lang="en-US" sz="1600" b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</a:t>
            </a:r>
            <a:r>
              <a:rPr lang="en-US" sz="1200" i="1" dirty="0" err="1" smtClean="0"/>
              <a:t>initializeFD_Filter</a:t>
            </a:r>
            <a:r>
              <a:rPr lang="en-US" sz="1200" i="1" dirty="0" smtClean="0"/>
              <a:t>(void)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bool</a:t>
            </a:r>
            <a:r>
              <a:rPr lang="en-US" sz="1200" i="1" dirty="0"/>
              <a:t> </a:t>
            </a:r>
            <a:r>
              <a:rPr lang="en-US" sz="1200" i="1" dirty="0" err="1"/>
              <a:t>runBlock</a:t>
            </a:r>
            <a:r>
              <a:rPr lang="en-US" sz="1200" i="1" dirty="0"/>
              <a:t>(void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endParaRPr lang="en-US" sz="1200" i="1" dirty="0"/>
          </a:p>
          <a:p>
            <a:r>
              <a:rPr lang="en-US" sz="1200" b="1" i="1" dirty="0"/>
              <a:t>void</a:t>
            </a:r>
            <a:r>
              <a:rPr lang="en-US" sz="1200" i="1" dirty="0"/>
              <a:t> terminate(void) </a:t>
            </a:r>
            <a:r>
              <a:rPr lang="en-US" sz="1200" i="1" dirty="0" smtClean="0"/>
              <a:t>{}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>
            <a:off x="6115806" y="501512"/>
            <a:ext cx="0" cy="1420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70939" y="5691137"/>
            <a:ext cx="3009902" cy="98104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Impulse Response </a:t>
            </a:r>
          </a:p>
          <a:p>
            <a:pPr algn="ctr"/>
            <a:r>
              <a:rPr lang="en-US" sz="1200" dirty="0" smtClean="0"/>
              <a:t>generated by</a:t>
            </a:r>
          </a:p>
          <a:p>
            <a:pPr algn="ctr"/>
            <a:r>
              <a:rPr lang="en-US" sz="1200" b="1" i="1" dirty="0" smtClean="0"/>
              <a:t>Pulse_shaper.cpp</a:t>
            </a:r>
          </a:p>
          <a:p>
            <a:pPr algn="ctr"/>
            <a:r>
              <a:rPr lang="en-US" sz="1200" dirty="0"/>
              <a:t>f</a:t>
            </a:r>
            <a:r>
              <a:rPr lang="en-US" sz="1200" dirty="0" smtClean="0"/>
              <a:t>aded to the </a:t>
            </a:r>
            <a:r>
              <a:rPr lang="en-US" sz="1200" dirty="0" err="1" smtClean="0"/>
              <a:t>runblock</a:t>
            </a:r>
            <a:r>
              <a:rPr lang="en-US" sz="1200" dirty="0" smtClean="0"/>
              <a:t>(void) function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10855" y="5691137"/>
            <a:ext cx="3009902" cy="98104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Impulse Response</a:t>
            </a:r>
          </a:p>
          <a:p>
            <a:pPr algn="ctr"/>
            <a:r>
              <a:rPr lang="en-US" sz="1200" dirty="0" smtClean="0"/>
              <a:t>generated by</a:t>
            </a:r>
          </a:p>
          <a:p>
            <a:pPr algn="ctr"/>
            <a:r>
              <a:rPr lang="en-US" sz="1200" b="1" i="1" dirty="0"/>
              <a:t>pulse_shaper_fd_20180306.cpp</a:t>
            </a:r>
            <a:endParaRPr lang="en-US" sz="1200" b="1" i="1" dirty="0" smtClean="0"/>
          </a:p>
          <a:p>
            <a:pPr algn="ctr"/>
            <a:r>
              <a:rPr lang="en-US" sz="1200" dirty="0"/>
              <a:t>f</a:t>
            </a:r>
            <a:r>
              <a:rPr lang="en-US" sz="1200" dirty="0" smtClean="0"/>
              <a:t>aded to the </a:t>
            </a:r>
          </a:p>
          <a:p>
            <a:pPr algn="ctr"/>
            <a:r>
              <a:rPr lang="en-US" sz="1200" dirty="0" err="1" smtClean="0"/>
              <a:t>runblock</a:t>
            </a:r>
            <a:r>
              <a:rPr lang="en-US" sz="1200" dirty="0" smtClean="0"/>
              <a:t>(void) function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8575" y="3791712"/>
            <a:ext cx="624864" cy="2389946"/>
            <a:chOff x="228575" y="3791712"/>
            <a:chExt cx="624864" cy="2389946"/>
          </a:xfrm>
        </p:grpSpPr>
        <p:cxnSp>
          <p:nvCxnSpPr>
            <p:cNvPr id="4" name="Elbow Connector 3"/>
            <p:cNvCxnSpPr>
              <a:stCxn id="10" idx="1"/>
            </p:cNvCxnSpPr>
            <p:nvPr/>
          </p:nvCxnSpPr>
          <p:spPr>
            <a:xfrm rot="10800000" flipH="1">
              <a:off x="670938" y="3791712"/>
              <a:ext cx="182501" cy="2389946"/>
            </a:xfrm>
            <a:prstGeom prst="bentConnector4">
              <a:avLst>
                <a:gd name="adj1" fmla="val -183715"/>
                <a:gd name="adj2" fmla="val 10005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rot="16200000">
              <a:off x="-456000" y="4875149"/>
              <a:ext cx="1592221" cy="22307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Impulse Response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5410" y="3791712"/>
            <a:ext cx="624864" cy="2389946"/>
            <a:chOff x="228575" y="3791712"/>
            <a:chExt cx="624864" cy="2389946"/>
          </a:xfrm>
        </p:grpSpPr>
        <p:cxnSp>
          <p:nvCxnSpPr>
            <p:cNvPr id="22" name="Elbow Connector 21"/>
            <p:cNvCxnSpPr/>
            <p:nvPr/>
          </p:nvCxnSpPr>
          <p:spPr>
            <a:xfrm rot="10800000" flipH="1">
              <a:off x="670938" y="3791712"/>
              <a:ext cx="182501" cy="2389946"/>
            </a:xfrm>
            <a:prstGeom prst="bentConnector4">
              <a:avLst>
                <a:gd name="adj1" fmla="val -183715"/>
                <a:gd name="adj2" fmla="val 10005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 rot="16200000">
              <a:off x="-456000" y="4875149"/>
              <a:ext cx="1592221" cy="22307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Impulse Response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8550772" y="5691137"/>
            <a:ext cx="3009902" cy="98104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Impulse Response</a:t>
            </a:r>
          </a:p>
          <a:p>
            <a:pPr algn="ctr"/>
            <a:r>
              <a:rPr lang="en-US" sz="1200" dirty="0" smtClean="0"/>
              <a:t>generated by</a:t>
            </a:r>
          </a:p>
          <a:p>
            <a:pPr algn="ctr"/>
            <a:r>
              <a:rPr lang="en-US" sz="1200" b="1" i="1" smtClean="0"/>
              <a:t>pulse_shaper_fd_20181110.cpp</a:t>
            </a:r>
            <a:endParaRPr lang="en-US" sz="1200" b="1" i="1" dirty="0" smtClean="0"/>
          </a:p>
          <a:p>
            <a:pPr algn="ctr"/>
            <a:r>
              <a:rPr lang="en-US" sz="1200" dirty="0"/>
              <a:t>f</a:t>
            </a:r>
            <a:r>
              <a:rPr lang="en-US" sz="1200" dirty="0" smtClean="0"/>
              <a:t>aded to the </a:t>
            </a:r>
          </a:p>
          <a:p>
            <a:pPr algn="ctr"/>
            <a:r>
              <a:rPr lang="en-US" sz="1200" dirty="0" err="1" smtClean="0"/>
              <a:t>runblock</a:t>
            </a:r>
            <a:r>
              <a:rPr lang="en-US" sz="1200" dirty="0" smtClean="0"/>
              <a:t>(void) function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05327" y="3791712"/>
            <a:ext cx="624864" cy="2389946"/>
            <a:chOff x="228575" y="3791712"/>
            <a:chExt cx="624864" cy="2389946"/>
          </a:xfrm>
        </p:grpSpPr>
        <p:cxnSp>
          <p:nvCxnSpPr>
            <p:cNvPr id="26" name="Elbow Connector 25"/>
            <p:cNvCxnSpPr/>
            <p:nvPr/>
          </p:nvCxnSpPr>
          <p:spPr>
            <a:xfrm rot="10800000" flipH="1">
              <a:off x="670938" y="3791712"/>
              <a:ext cx="182501" cy="2389946"/>
            </a:xfrm>
            <a:prstGeom prst="bentConnector4">
              <a:avLst>
                <a:gd name="adj1" fmla="val -183715"/>
                <a:gd name="adj2" fmla="val 10005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 rot="16200000">
              <a:off x="-456000" y="4875149"/>
              <a:ext cx="1592221" cy="22307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Transfer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108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Patel Romilkumar Kantighai</cp:lastModifiedBy>
  <cp:revision>108</cp:revision>
  <dcterms:created xsi:type="dcterms:W3CDTF">2017-09-29T13:07:37Z</dcterms:created>
  <dcterms:modified xsi:type="dcterms:W3CDTF">2018-11-19T14:29:40Z</dcterms:modified>
</cp:coreProperties>
</file>