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5374353" y="3116063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Discrete to</a:t>
            </a:r>
          </a:p>
          <a:p>
            <a:pPr algn="ctr"/>
            <a:r>
              <a:rPr lang="en-US" b="1" dirty="0" smtClean="0">
                <a:latin typeface="+mj-lt"/>
              </a:rPr>
              <a:t>Continuous</a:t>
            </a:r>
          </a:p>
          <a:p>
            <a:pPr algn="ctr"/>
            <a:r>
              <a:rPr lang="en-US" b="1" dirty="0" smtClean="0">
                <a:latin typeface="+mj-lt"/>
              </a:rPr>
              <a:t>Time</a:t>
            </a:r>
            <a:endParaRPr lang="en-US" b="1" dirty="0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152918" y="311606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MPAM Mapping</a:t>
            </a:r>
            <a:endParaRPr lang="en-US" b="1" dirty="0">
              <a:latin typeface="+mj-lt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931512" y="311606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Binary Sequence</a:t>
            </a:r>
            <a:endParaRPr lang="en-US" b="1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177" idx="1"/>
          </p:cNvCxnSpPr>
          <p:nvPr/>
        </p:nvCxnSpPr>
        <p:spPr>
          <a:xfrm>
            <a:off x="2598065" y="3617810"/>
            <a:ext cx="5548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3"/>
            <a:endCxn id="155" idx="1"/>
          </p:cNvCxnSpPr>
          <p:nvPr/>
        </p:nvCxnSpPr>
        <p:spPr>
          <a:xfrm>
            <a:off x="4819472" y="3617810"/>
            <a:ext cx="5548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5" idx="3"/>
          </p:cNvCxnSpPr>
          <p:nvPr/>
        </p:nvCxnSpPr>
        <p:spPr>
          <a:xfrm flipV="1">
            <a:off x="7040906" y="3617810"/>
            <a:ext cx="55482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/>
              <p:cNvSpPr txBox="1"/>
              <p:nvPr/>
            </p:nvSpPr>
            <p:spPr>
              <a:xfrm>
                <a:off x="2741701" y="327773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01" y="3277738"/>
                <a:ext cx="261383" cy="239173"/>
              </a:xfrm>
              <a:prstGeom prst="rect">
                <a:avLst/>
              </a:prstGeom>
              <a:blipFill>
                <a:blip r:embed="rId2"/>
                <a:stretch>
                  <a:fillRect l="-27907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/>
              <p:cNvSpPr txBox="1"/>
              <p:nvPr/>
            </p:nvSpPr>
            <p:spPr>
              <a:xfrm>
                <a:off x="4973939" y="327773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39" y="3277738"/>
                <a:ext cx="261383" cy="239173"/>
              </a:xfrm>
              <a:prstGeom prst="rect">
                <a:avLst/>
              </a:prstGeom>
              <a:blipFill>
                <a:blip r:embed="rId3"/>
                <a:stretch>
                  <a:fillRect l="-27907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/>
              <p:cNvSpPr txBox="1"/>
              <p:nvPr/>
            </p:nvSpPr>
            <p:spPr>
              <a:xfrm>
                <a:off x="7222192" y="3258824"/>
                <a:ext cx="219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192" y="3258824"/>
                <a:ext cx="219436" cy="276999"/>
              </a:xfrm>
              <a:prstGeom prst="rect">
                <a:avLst/>
              </a:prstGeom>
              <a:blipFill>
                <a:blip r:embed="rId4"/>
                <a:stretch>
                  <a:fillRect l="-38889" r="-305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5379519" y="1710647"/>
            <a:ext cx="16613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4" name="Elbow Connector 3"/>
          <p:cNvCxnSpPr>
            <a:stCxn id="177" idx="0"/>
            <a:endCxn id="34" idx="1"/>
          </p:cNvCxnSpPr>
          <p:nvPr/>
        </p:nvCxnSpPr>
        <p:spPr>
          <a:xfrm rot="5400000" flipH="1" flipV="1">
            <a:off x="4231024" y="1967567"/>
            <a:ext cx="903667" cy="13933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829044" y="2186639"/>
                <a:ext cx="572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044" y="2186639"/>
                <a:ext cx="57252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289561" y="310371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709977" y="168550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B3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507534" y="3103715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B2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12952" y="310371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B4</a:t>
            </a:r>
            <a:endParaRPr lang="en-US" sz="14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7595729" y="311606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Pulse Shaper</a:t>
            </a:r>
          </a:p>
          <a:p>
            <a:pPr algn="ctr"/>
            <a:r>
              <a:rPr lang="en-US" b="1" dirty="0" smtClean="0">
                <a:latin typeface="+mj-lt"/>
              </a:rPr>
              <a:t>RRCOS</a:t>
            </a:r>
          </a:p>
          <a:p>
            <a:pPr algn="ctr"/>
            <a:r>
              <a:rPr lang="en-US" sz="1400" b="1" dirty="0" smtClean="0">
                <a:latin typeface="+mj-lt"/>
              </a:rPr>
              <a:t>Transfer Function</a:t>
            </a:r>
            <a:endParaRPr lang="en-US" sz="1400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817105" y="3116061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40" name="Straight Arrow Connector 39"/>
          <p:cNvCxnSpPr>
            <a:stCxn id="38" idx="3"/>
            <a:endCxn id="39" idx="1"/>
          </p:cNvCxnSpPr>
          <p:nvPr/>
        </p:nvCxnSpPr>
        <p:spPr>
          <a:xfrm flipV="1">
            <a:off x="9262282" y="3617809"/>
            <a:ext cx="55482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44520" y="3103713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B5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170083" y="311198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B6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429975" y="3259624"/>
                <a:ext cx="219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975" y="3259624"/>
                <a:ext cx="219436" cy="276999"/>
              </a:xfrm>
              <a:prstGeom prst="rect">
                <a:avLst/>
              </a:prstGeom>
              <a:blipFill>
                <a:blip r:embed="rId6"/>
                <a:stretch>
                  <a:fillRect l="-38889" r="-305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98</cp:revision>
  <dcterms:created xsi:type="dcterms:W3CDTF">2017-09-29T13:07:37Z</dcterms:created>
  <dcterms:modified xsi:type="dcterms:W3CDTF">2018-03-23T22:28:48Z</dcterms:modified>
</cp:coreProperties>
</file>