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4513219" y="2734323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Discrete to</a:t>
            </a:r>
          </a:p>
          <a:p>
            <a:pPr algn="ctr"/>
            <a:r>
              <a:rPr lang="en-US" b="1" dirty="0" smtClean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6734595" y="2734322"/>
            <a:ext cx="13610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Fork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2291784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0378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1736931" y="3236070"/>
            <a:ext cx="554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3958338" y="3236070"/>
            <a:ext cx="5548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  <a:endCxn id="169" idx="1"/>
          </p:cNvCxnSpPr>
          <p:nvPr/>
        </p:nvCxnSpPr>
        <p:spPr>
          <a:xfrm flipV="1">
            <a:off x="6179772" y="3236070"/>
            <a:ext cx="55482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blipFill>
                <a:blip r:embed="rId2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blipFill>
                <a:blip r:embed="rId3"/>
                <a:stretch>
                  <a:fillRect l="-27907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blipFill>
                <a:blip r:embed="rId4"/>
                <a:stretch>
                  <a:fillRect l="-36111" r="-30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/>
              <p:cNvSpPr txBox="1"/>
              <p:nvPr/>
            </p:nvSpPr>
            <p:spPr>
              <a:xfrm>
                <a:off x="8441951" y="1830654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951" y="1830654"/>
                <a:ext cx="261383" cy="239173"/>
              </a:xfrm>
              <a:prstGeom prst="rect">
                <a:avLst/>
              </a:prstGeom>
              <a:blipFill>
                <a:blip r:embed="rId5"/>
                <a:stretch>
                  <a:fillRect l="-27907" r="-1395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4518385" y="1328907"/>
            <a:ext cx="16613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4" name="Elbow Connector 3"/>
          <p:cNvCxnSpPr>
            <a:stCxn id="177" idx="0"/>
            <a:endCxn id="34" idx="1"/>
          </p:cNvCxnSpPr>
          <p:nvPr/>
        </p:nvCxnSpPr>
        <p:spPr>
          <a:xfrm rot="5400000" flipH="1" flipV="1">
            <a:off x="3369890" y="1585827"/>
            <a:ext cx="903667" cy="13933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28427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848843" y="13037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B3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46400" y="272197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B2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851818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B4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726084" y="2742109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B5</a:t>
            </a:r>
            <a:endParaRPr lang="en-US" sz="1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8797430" y="1393793"/>
            <a:ext cx="161346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Pulse </a:t>
            </a:r>
            <a:r>
              <a:rPr lang="en-US" sz="1400" b="1" dirty="0" smtClean="0">
                <a:latin typeface="+mj-lt"/>
              </a:rPr>
              <a:t>Shaper</a:t>
            </a:r>
            <a:endParaRPr lang="en-US" sz="1400" b="1" dirty="0" smtClean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51327" y="480051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27" y="4800511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9149" r="-106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lbow Connector 2"/>
          <p:cNvCxnSpPr>
            <a:endCxn id="47" idx="1"/>
          </p:cNvCxnSpPr>
          <p:nvPr/>
        </p:nvCxnSpPr>
        <p:spPr>
          <a:xfrm rot="5400000" flipH="1" flipV="1">
            <a:off x="7947905" y="2179136"/>
            <a:ext cx="1244649" cy="4544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088446" y="3028656"/>
            <a:ext cx="2545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1" idx="1"/>
          </p:cNvCxnSpPr>
          <p:nvPr/>
        </p:nvCxnSpPr>
        <p:spPr>
          <a:xfrm rot="16200000" flipH="1">
            <a:off x="7750940" y="4038287"/>
            <a:ext cx="1643406" cy="44957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093271" y="3441371"/>
            <a:ext cx="2545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780596" y="1393793"/>
            <a:ext cx="136229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797430" y="4694558"/>
            <a:ext cx="161346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Pulse Shaper</a:t>
            </a:r>
          </a:p>
          <a:p>
            <a:pPr algn="ctr"/>
            <a:r>
              <a:rPr lang="en-US" sz="1400" b="1" dirty="0" smtClean="0"/>
              <a:t>Impulse Response</a:t>
            </a:r>
          </a:p>
          <a:p>
            <a:pPr algn="ctr"/>
            <a:r>
              <a:rPr lang="en-US" sz="1400" b="1" dirty="0" smtClean="0"/>
              <a:t>OS Method</a:t>
            </a:r>
            <a:endParaRPr lang="en-US" sz="1400" b="1" dirty="0"/>
          </a:p>
        </p:txBody>
      </p:sp>
      <p:cxnSp>
        <p:nvCxnSpPr>
          <p:cNvPr id="24" name="Straight Arrow Connector 23"/>
          <p:cNvCxnSpPr>
            <a:stCxn id="47" idx="3"/>
            <a:endCxn id="70" idx="1"/>
          </p:cNvCxnSpPr>
          <p:nvPr/>
        </p:nvCxnSpPr>
        <p:spPr>
          <a:xfrm>
            <a:off x="10410893" y="1784012"/>
            <a:ext cx="3697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0779475" y="4694557"/>
            <a:ext cx="136229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73" name="Straight Arrow Connector 72"/>
          <p:cNvCxnSpPr>
            <a:stCxn id="71" idx="3"/>
          </p:cNvCxnSpPr>
          <p:nvPr/>
        </p:nvCxnSpPr>
        <p:spPr>
          <a:xfrm flipV="1">
            <a:off x="10410893" y="5084775"/>
            <a:ext cx="36970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065887" y="1353126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B6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064826" y="466282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B7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0447818" y="178401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818" y="1784011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10453910" y="480051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910" y="4800511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1814974" y="1353126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B8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1792715" y="4662824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B9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Patel Romilkumar Kantighai</cp:lastModifiedBy>
  <cp:revision>98</cp:revision>
  <dcterms:created xsi:type="dcterms:W3CDTF">2017-09-29T13:07:37Z</dcterms:created>
  <dcterms:modified xsi:type="dcterms:W3CDTF">2018-11-19T14:53:18Z</dcterms:modified>
</cp:coreProperties>
</file>