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6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3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1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3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3744F-67F1-411C-B5AA-C014C2FB3308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7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3744F-67F1-411C-B5AA-C014C2FB3308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E67A-F8AF-4D10-9754-11F74F6A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465246" y="1343652"/>
            <a:ext cx="9434557" cy="3461490"/>
            <a:chOff x="1277239" y="1121461"/>
            <a:chExt cx="9434557" cy="3461490"/>
          </a:xfrm>
        </p:grpSpPr>
        <p:sp>
          <p:nvSpPr>
            <p:cNvPr id="3" name="Rectangle 2"/>
            <p:cNvSpPr/>
            <p:nvPr/>
          </p:nvSpPr>
          <p:spPr>
            <a:xfrm>
              <a:off x="1277242" y="2624182"/>
              <a:ext cx="2358638" cy="63238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635880" y="2624182"/>
              <a:ext cx="2358638" cy="63238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994518" y="2624182"/>
              <a:ext cx="2358638" cy="63238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353156" y="2624182"/>
              <a:ext cx="2358638" cy="63238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D</a:t>
              </a:r>
              <a:endParaRPr lang="en-US" b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635880" y="3260846"/>
              <a:ext cx="0" cy="1307506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994517" y="3256571"/>
              <a:ext cx="0" cy="1307506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353156" y="3260846"/>
              <a:ext cx="0" cy="1307506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Left Brace 9"/>
            <p:cNvSpPr/>
            <p:nvPr/>
          </p:nvSpPr>
          <p:spPr>
            <a:xfrm rot="5400000">
              <a:off x="5628652" y="-2775158"/>
              <a:ext cx="731734" cy="943455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14986" y="1121461"/>
              <a:ext cx="2074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Data</a:t>
              </a:r>
              <a:r>
                <a:rPr lang="en-US" dirty="0" smtClean="0"/>
                <a:t> : 2048 samples</a:t>
              </a:r>
              <a:endParaRPr lang="en-US" dirty="0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1277241" y="3256571"/>
              <a:ext cx="0" cy="1307506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711794" y="3275445"/>
              <a:ext cx="0" cy="1307506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1277239" y="3629606"/>
              <a:ext cx="2358639" cy="599183"/>
              <a:chOff x="1239139" y="4039181"/>
              <a:chExt cx="2358639" cy="59918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39139" y="4338773"/>
                <a:ext cx="2358639" cy="12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1923158" y="4039181"/>
                <a:ext cx="990600" cy="5991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512 Samples</a:t>
                </a:r>
                <a:endParaRPr lang="en-US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3635876" y="3629606"/>
              <a:ext cx="2358639" cy="599183"/>
              <a:chOff x="1239139" y="4039181"/>
              <a:chExt cx="2358639" cy="599183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1239139" y="4338773"/>
                <a:ext cx="2358639" cy="12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1923158" y="4039181"/>
                <a:ext cx="990600" cy="5991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512 Samples</a:t>
                </a:r>
                <a:endParaRPr lang="en-US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5994509" y="3629606"/>
              <a:ext cx="2358639" cy="599183"/>
              <a:chOff x="1239139" y="4039181"/>
              <a:chExt cx="2358639" cy="599183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1239139" y="4338773"/>
                <a:ext cx="2358639" cy="12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1923158" y="4039181"/>
                <a:ext cx="990600" cy="5991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512 Samples</a:t>
                </a:r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8353138" y="3629606"/>
              <a:ext cx="2358639" cy="599183"/>
              <a:chOff x="1239139" y="4039181"/>
              <a:chExt cx="2358639" cy="599183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1239139" y="4338773"/>
                <a:ext cx="2358639" cy="12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Rectangle 90"/>
              <p:cNvSpPr/>
              <p:nvPr/>
            </p:nvSpPr>
            <p:spPr>
              <a:xfrm>
                <a:off x="1923158" y="4039181"/>
                <a:ext cx="990600" cy="5991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512 Samples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9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Romil Patel</dc:creator>
  <cp:lastModifiedBy>Romil Patel</cp:lastModifiedBy>
  <cp:revision>23</cp:revision>
  <dcterms:created xsi:type="dcterms:W3CDTF">2018-03-14T11:39:12Z</dcterms:created>
  <dcterms:modified xsi:type="dcterms:W3CDTF">2018-03-16T15:27:31Z</dcterms:modified>
</cp:coreProperties>
</file>