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744F-67F1-411C-B5AA-C014C2FB33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8280" y="259041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previousCopy</a:t>
            </a:r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= A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8335" y="259041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currentCopy</a:t>
            </a:r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= B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8225" y="259041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Zeros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93304" y="577533"/>
            <a:ext cx="4" cy="315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5796" y="57142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FFT</a:t>
            </a: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5068" y="278639"/>
                <a:ext cx="719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8" y="278639"/>
                <a:ext cx="719171" cy="276999"/>
              </a:xfrm>
              <a:prstGeom prst="rect">
                <a:avLst/>
              </a:prstGeom>
              <a:blipFill>
                <a:blip r:embed="rId2"/>
                <a:stretch>
                  <a:fillRect l="-4237" r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1304" y="907405"/>
                <a:ext cx="652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4" y="907405"/>
                <a:ext cx="652423" cy="276999"/>
              </a:xfrm>
              <a:prstGeom prst="rect">
                <a:avLst/>
              </a:prstGeom>
              <a:blipFill>
                <a:blip r:embed="rId3"/>
                <a:stretch>
                  <a:fillRect l="-22430" t="-28889" r="-560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78223" y="886659"/>
            <a:ext cx="431473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DC</a:t>
            </a:r>
            <a:endParaRPr lang="en-US" sz="140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09695" y="886659"/>
            <a:ext cx="1683609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Positive Frequency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93304" y="886659"/>
            <a:ext cx="2115084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Negative Frequency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8224" y="1741710"/>
            <a:ext cx="4230164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Hilbert Filter Transfer Function</a:t>
            </a:r>
            <a:endParaRPr lang="en-US" sz="1400" dirty="0">
              <a:latin typeface="+mj-lt"/>
            </a:endParaRPr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3093306" y="1194601"/>
            <a:ext cx="0" cy="547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7772" y="1762456"/>
                <a:ext cx="676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H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2" y="1762456"/>
                <a:ext cx="676467" cy="276999"/>
              </a:xfrm>
              <a:prstGeom prst="rect">
                <a:avLst/>
              </a:prstGeom>
              <a:blipFill>
                <a:blip r:embed="rId4"/>
                <a:stretch>
                  <a:fillRect l="-21622" t="-28261" r="-720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062793" y="1324529"/>
            <a:ext cx="2176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Multiplication of X[k]*H[k]</a:t>
            </a:r>
            <a:endParaRPr lang="en-US" sz="1400" b="1" dirty="0"/>
          </a:p>
        </p:txBody>
      </p:sp>
      <p:cxnSp>
        <p:nvCxnSpPr>
          <p:cNvPr id="39" name="Straight Arrow Connector 38"/>
          <p:cNvCxnSpPr>
            <a:stCxn id="26" idx="2"/>
          </p:cNvCxnSpPr>
          <p:nvPr/>
        </p:nvCxnSpPr>
        <p:spPr>
          <a:xfrm>
            <a:off x="3093306" y="2060202"/>
            <a:ext cx="0" cy="325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93306" y="2077931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IFFT</a:t>
            </a:r>
            <a:endParaRPr lang="en-US" sz="1400" b="1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88280" y="2377855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OUT = 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98335" y="2377855"/>
            <a:ext cx="1410055" cy="3161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Discarded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78225" y="2377855"/>
            <a:ext cx="1410055" cy="3161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Discarded</a:t>
            </a:r>
            <a:endParaRPr lang="en-US" sz="1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71372" y="-106790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Iteration 1:</a:t>
            </a:r>
            <a:endParaRPr lang="en-US" b="1" dirty="0"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93574" y="4021416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03629" y="4021416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currentCopy</a:t>
            </a:r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= C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83519" y="4021416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3098598" y="4339908"/>
            <a:ext cx="4" cy="315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31090" y="433379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FFT</a:t>
            </a: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50362" y="4041014"/>
                <a:ext cx="719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" y="4041014"/>
                <a:ext cx="719171" cy="276999"/>
              </a:xfrm>
              <a:prstGeom prst="rect">
                <a:avLst/>
              </a:prstGeom>
              <a:blipFill>
                <a:blip r:embed="rId5"/>
                <a:stretch>
                  <a:fillRect l="-4237" r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86598" y="4669780"/>
                <a:ext cx="652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98" y="4669780"/>
                <a:ext cx="652423" cy="276999"/>
              </a:xfrm>
              <a:prstGeom prst="rect">
                <a:avLst/>
              </a:prstGeom>
              <a:blipFill>
                <a:blip r:embed="rId6"/>
                <a:stretch>
                  <a:fillRect l="-22430" t="-28889" r="-560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983517" y="4649034"/>
            <a:ext cx="431473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DC</a:t>
            </a:r>
            <a:endParaRPr lang="en-US" sz="1400" dirty="0">
              <a:latin typeface="+mj-lt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414989" y="4649034"/>
            <a:ext cx="1683609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Positive Frequency</a:t>
            </a:r>
            <a:endParaRPr lang="en-US" sz="1400" dirty="0">
              <a:latin typeface="+mj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098598" y="4649034"/>
            <a:ext cx="2115084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Negative Frequency</a:t>
            </a:r>
            <a:endParaRPr lang="en-US" sz="1400" dirty="0">
              <a:latin typeface="+mj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83518" y="5504085"/>
            <a:ext cx="4230164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Hilbert Filter Transfer Function</a:t>
            </a:r>
            <a:endParaRPr lang="en-US" sz="1400" dirty="0">
              <a:latin typeface="+mj-lt"/>
            </a:endParaRPr>
          </a:p>
        </p:txBody>
      </p:sp>
      <p:cxnSp>
        <p:nvCxnSpPr>
          <p:cNvPr id="121" name="Straight Arrow Connector 120"/>
          <p:cNvCxnSpPr>
            <a:endCxn id="120" idx="0"/>
          </p:cNvCxnSpPr>
          <p:nvPr/>
        </p:nvCxnSpPr>
        <p:spPr>
          <a:xfrm>
            <a:off x="3098600" y="4956976"/>
            <a:ext cx="0" cy="547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93066" y="5524831"/>
                <a:ext cx="676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H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6" y="5524831"/>
                <a:ext cx="676467" cy="276999"/>
              </a:xfrm>
              <a:prstGeom prst="rect">
                <a:avLst/>
              </a:prstGeom>
              <a:blipFill>
                <a:blip r:embed="rId7"/>
                <a:stretch>
                  <a:fillRect l="-21622" t="-28261" r="-720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3068087" y="5086904"/>
            <a:ext cx="2176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Multiplication of X[k]*H[k]</a:t>
            </a:r>
            <a:endParaRPr lang="en-US" sz="1400" b="1" dirty="0"/>
          </a:p>
        </p:txBody>
      </p:sp>
      <p:cxnSp>
        <p:nvCxnSpPr>
          <p:cNvPr id="124" name="Straight Arrow Connector 123"/>
          <p:cNvCxnSpPr>
            <a:stCxn id="120" idx="2"/>
          </p:cNvCxnSpPr>
          <p:nvPr/>
        </p:nvCxnSpPr>
        <p:spPr>
          <a:xfrm>
            <a:off x="3098600" y="5822577"/>
            <a:ext cx="0" cy="325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098600" y="5840306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IFFT</a:t>
            </a:r>
            <a:endParaRPr lang="en-US" sz="1400" b="1" dirty="0">
              <a:latin typeface="+mj-lt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93574" y="6140230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OUT = B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803629" y="6140230"/>
            <a:ext cx="1410055" cy="3161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Discarded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983519" y="6140230"/>
            <a:ext cx="1410055" cy="3161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Discarded</a:t>
            </a:r>
            <a:endParaRPr lang="en-US" sz="1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76666" y="3655585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Iteration 2:</a:t>
            </a:r>
            <a:endParaRPr lang="en-US" b="1" dirty="0">
              <a:latin typeface="+mj-l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641974" y="259041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052029" y="259041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currentCopy</a:t>
            </a:r>
            <a:r>
              <a:rPr lang="en-US" sz="13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= D</a:t>
            </a:r>
            <a:endParaRPr lang="en-US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231919" y="259041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9346998" y="577533"/>
            <a:ext cx="4" cy="315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379490" y="57142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FFT</a:t>
            </a: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6398762" y="278639"/>
                <a:ext cx="719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762" y="278639"/>
                <a:ext cx="719171" cy="276999"/>
              </a:xfrm>
              <a:prstGeom prst="rect">
                <a:avLst/>
              </a:prstGeom>
              <a:blipFill>
                <a:blip r:embed="rId8"/>
                <a:stretch>
                  <a:fillRect l="-4237" r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6434998" y="907405"/>
                <a:ext cx="652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998" y="907405"/>
                <a:ext cx="652423" cy="276999"/>
              </a:xfrm>
              <a:prstGeom prst="rect">
                <a:avLst/>
              </a:prstGeom>
              <a:blipFill>
                <a:blip r:embed="rId9"/>
                <a:stretch>
                  <a:fillRect l="-22430" t="-28889" r="-560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/>
          <p:cNvSpPr/>
          <p:nvPr/>
        </p:nvSpPr>
        <p:spPr>
          <a:xfrm>
            <a:off x="7231917" y="886659"/>
            <a:ext cx="431473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DC</a:t>
            </a:r>
            <a:endParaRPr lang="en-US" sz="1400" dirty="0">
              <a:latin typeface="+mj-lt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663389" y="886659"/>
            <a:ext cx="1683609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Positive Frequency</a:t>
            </a:r>
            <a:endParaRPr lang="en-US" sz="1400" dirty="0">
              <a:latin typeface="+mj-lt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346998" y="886659"/>
            <a:ext cx="2115084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Negative Frequency</a:t>
            </a:r>
            <a:endParaRPr lang="en-US" sz="1400" dirty="0">
              <a:latin typeface="+mj-l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31918" y="1741710"/>
            <a:ext cx="4230164" cy="3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Hilbert Filter Transfer Function</a:t>
            </a:r>
            <a:endParaRPr lang="en-US" sz="1400" dirty="0">
              <a:latin typeface="+mj-lt"/>
            </a:endParaRPr>
          </a:p>
        </p:txBody>
      </p:sp>
      <p:cxnSp>
        <p:nvCxnSpPr>
          <p:cNvPr id="141" name="Straight Arrow Connector 140"/>
          <p:cNvCxnSpPr>
            <a:endCxn id="140" idx="0"/>
          </p:cNvCxnSpPr>
          <p:nvPr/>
        </p:nvCxnSpPr>
        <p:spPr>
          <a:xfrm>
            <a:off x="9347000" y="1194601"/>
            <a:ext cx="0" cy="547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6441466" y="1762456"/>
                <a:ext cx="676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H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66" y="1762456"/>
                <a:ext cx="676467" cy="276999"/>
              </a:xfrm>
              <a:prstGeom prst="rect">
                <a:avLst/>
              </a:prstGeom>
              <a:blipFill>
                <a:blip r:embed="rId10"/>
                <a:stretch>
                  <a:fillRect l="-21622" t="-28261" r="-720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/>
          <p:cNvSpPr txBox="1"/>
          <p:nvPr/>
        </p:nvSpPr>
        <p:spPr>
          <a:xfrm>
            <a:off x="9316487" y="1324529"/>
            <a:ext cx="2176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Multiplication of X[k]*H[k]</a:t>
            </a:r>
            <a:endParaRPr lang="en-US" sz="1400" b="1" dirty="0"/>
          </a:p>
        </p:txBody>
      </p:sp>
      <p:cxnSp>
        <p:nvCxnSpPr>
          <p:cNvPr id="144" name="Straight Arrow Connector 143"/>
          <p:cNvCxnSpPr>
            <a:stCxn id="140" idx="2"/>
          </p:cNvCxnSpPr>
          <p:nvPr/>
        </p:nvCxnSpPr>
        <p:spPr>
          <a:xfrm>
            <a:off x="9347000" y="2060202"/>
            <a:ext cx="0" cy="325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347000" y="2077931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IFFT</a:t>
            </a:r>
            <a:endParaRPr lang="en-US" sz="1400" b="1" dirty="0"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641974" y="2377855"/>
            <a:ext cx="1410055" cy="316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OUT = C 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231919" y="2377855"/>
            <a:ext cx="1410055" cy="3161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Discarded</a:t>
            </a:r>
            <a:endParaRPr lang="en-US" sz="1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725066" y="-106790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Iteration 3:</a:t>
            </a:r>
            <a:endParaRPr lang="en-US" b="1" dirty="0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052027" y="2377855"/>
            <a:ext cx="1410055" cy="3161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Discarded</a:t>
            </a:r>
            <a:endParaRPr lang="en-US" sz="1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2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101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22</cp:revision>
  <dcterms:created xsi:type="dcterms:W3CDTF">2018-03-14T11:39:12Z</dcterms:created>
  <dcterms:modified xsi:type="dcterms:W3CDTF">2018-03-23T17:55:46Z</dcterms:modified>
</cp:coreProperties>
</file>