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21/05/2018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ounded Rectangle 177"/>
          <p:cNvSpPr/>
          <p:nvPr/>
        </p:nvSpPr>
        <p:spPr>
          <a:xfrm>
            <a:off x="70379" y="2734323"/>
            <a:ext cx="1249896" cy="8788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Binary Sequence</a:t>
            </a:r>
            <a:endParaRPr lang="en-US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53" idx="1"/>
          </p:cNvCxnSpPr>
          <p:nvPr/>
        </p:nvCxnSpPr>
        <p:spPr>
          <a:xfrm>
            <a:off x="1320275" y="3173768"/>
            <a:ext cx="55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53" idx="3"/>
            <a:endCxn id="67" idx="1"/>
          </p:cNvCxnSpPr>
          <p:nvPr/>
        </p:nvCxnSpPr>
        <p:spPr>
          <a:xfrm>
            <a:off x="3121227" y="3173768"/>
            <a:ext cx="545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67" idx="3"/>
            <a:endCxn id="69" idx="1"/>
          </p:cNvCxnSpPr>
          <p:nvPr/>
        </p:nvCxnSpPr>
        <p:spPr>
          <a:xfrm>
            <a:off x="4978351" y="3173768"/>
            <a:ext cx="5473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/>
              <p:cNvSpPr txBox="1"/>
              <p:nvPr/>
            </p:nvSpPr>
            <p:spPr>
              <a:xfrm>
                <a:off x="1461717" y="2869910"/>
                <a:ext cx="2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17" y="2869910"/>
                <a:ext cx="268727" cy="276999"/>
              </a:xfrm>
              <a:prstGeom prst="rect">
                <a:avLst/>
              </a:prstGeom>
              <a:blipFill>
                <a:blip r:embed="rId2"/>
                <a:stretch>
                  <a:fillRect l="-22727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/>
              <p:cNvSpPr txBox="1"/>
              <p:nvPr/>
            </p:nvSpPr>
            <p:spPr>
              <a:xfrm>
                <a:off x="3271701" y="2869910"/>
                <a:ext cx="274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01" y="2869910"/>
                <a:ext cx="274049" cy="276999"/>
              </a:xfrm>
              <a:prstGeom prst="rect">
                <a:avLst/>
              </a:prstGeom>
              <a:blipFill>
                <a:blip r:embed="rId3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/>
              <p:cNvSpPr txBox="1"/>
              <p:nvPr/>
            </p:nvSpPr>
            <p:spPr>
              <a:xfrm>
                <a:off x="5146044" y="2869910"/>
                <a:ext cx="219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44" y="2869910"/>
                <a:ext cx="219436" cy="276999"/>
              </a:xfrm>
              <a:prstGeom prst="rect">
                <a:avLst/>
              </a:prstGeom>
              <a:blipFill>
                <a:blip r:embed="rId4"/>
                <a:stretch>
                  <a:fillRect l="-36111" r="-25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/>
              <p:cNvSpPr txBox="1"/>
              <p:nvPr/>
            </p:nvSpPr>
            <p:spPr>
              <a:xfrm>
                <a:off x="6891979" y="2846365"/>
                <a:ext cx="274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979" y="2846365"/>
                <a:ext cx="274049" cy="276999"/>
              </a:xfrm>
              <a:prstGeom prst="rect">
                <a:avLst/>
              </a:prstGeom>
              <a:blipFill>
                <a:blip r:embed="rId5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/>
          <p:cNvCxnSpPr>
            <a:stCxn id="53" idx="0"/>
            <a:endCxn id="66" idx="1"/>
          </p:cNvCxnSpPr>
          <p:nvPr/>
        </p:nvCxnSpPr>
        <p:spPr>
          <a:xfrm rot="5400000" flipH="1" flipV="1">
            <a:off x="2755270" y="1791996"/>
            <a:ext cx="683337" cy="12013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65498" y="1681654"/>
                <a:ext cx="4569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498" y="1681654"/>
                <a:ext cx="456972" cy="369332"/>
              </a:xfrm>
              <a:prstGeom prst="rect">
                <a:avLst/>
              </a:prstGeom>
              <a:blipFill>
                <a:blip r:embed="rId6"/>
                <a:stretch>
                  <a:fillRect r="-4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76136" y="2728857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B1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775555" y="3146909"/>
            <a:ext cx="500155" cy="3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525606" y="3008409"/>
            <a:ext cx="22407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8591177" y="2676804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177" y="2676804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17021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87" idx="3"/>
            <a:endCxn id="85" idx="1"/>
          </p:cNvCxnSpPr>
          <p:nvPr/>
        </p:nvCxnSpPr>
        <p:spPr>
          <a:xfrm>
            <a:off x="10088903" y="4666660"/>
            <a:ext cx="6774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17808" y="4227215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B8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1871331" y="2734323"/>
            <a:ext cx="1249896" cy="8788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MPAM</a:t>
            </a:r>
          </a:p>
          <a:p>
            <a:pPr algn="ctr"/>
            <a:r>
              <a:rPr lang="en-US" dirty="0" smtClean="0">
                <a:latin typeface="+mj-lt"/>
              </a:rPr>
              <a:t>Mapping</a:t>
            </a:r>
            <a:endParaRPr lang="en-US" dirty="0">
              <a:latin typeface="+mj-lt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97598" y="1611541"/>
            <a:ext cx="1249896" cy="8788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Sink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666741" y="2734323"/>
            <a:ext cx="1311610" cy="8788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Discrete to Continuous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86221" y="2728857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B2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601325" y="161969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637388" y="2728857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B4</a:t>
            </a:r>
            <a:endParaRPr lang="en-US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5525659" y="2734323"/>
            <a:ext cx="1249896" cy="8788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Pulse Shaper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33603" y="2733032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B5</a:t>
            </a:r>
            <a:endParaRPr lang="en-US" sz="1400" dirty="0"/>
          </a:p>
        </p:txBody>
      </p:sp>
      <p:sp>
        <p:nvSpPr>
          <p:cNvPr id="74" name="Rounded Rectangle 73"/>
          <p:cNvSpPr/>
          <p:nvPr/>
        </p:nvSpPr>
        <p:spPr>
          <a:xfrm>
            <a:off x="7275710" y="2728857"/>
            <a:ext cx="1249896" cy="8788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Fork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77269" y="2728857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B6</a:t>
            </a:r>
            <a:endParaRPr lang="en-US" sz="14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0766326" y="2573042"/>
            <a:ext cx="1316206" cy="870734"/>
            <a:chOff x="10766326" y="2717047"/>
            <a:chExt cx="1316206" cy="870734"/>
          </a:xfrm>
        </p:grpSpPr>
        <p:sp>
          <p:nvSpPr>
            <p:cNvPr id="76" name="Rounded Rectangle 75"/>
            <p:cNvSpPr/>
            <p:nvPr/>
          </p:nvSpPr>
          <p:spPr>
            <a:xfrm>
              <a:off x="10766326" y="2717047"/>
              <a:ext cx="1249896" cy="87073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Sink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687492" y="2728857"/>
              <a:ext cx="395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B7</a:t>
              </a:r>
              <a:endParaRPr lang="en-US" sz="1400" dirty="0"/>
            </a:p>
          </p:txBody>
        </p:sp>
      </p:grpSp>
      <p:cxnSp>
        <p:nvCxnSpPr>
          <p:cNvPr id="70" name="Elbow Connector 69"/>
          <p:cNvCxnSpPr/>
          <p:nvPr/>
        </p:nvCxnSpPr>
        <p:spPr>
          <a:xfrm>
            <a:off x="8525606" y="3371850"/>
            <a:ext cx="939950" cy="8584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8591178" y="3085538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178" y="3085538"/>
                <a:ext cx="283667" cy="276999"/>
              </a:xfrm>
              <a:prstGeom prst="rect">
                <a:avLst/>
              </a:prstGeom>
              <a:blipFill>
                <a:blip r:embed="rId8"/>
                <a:stretch>
                  <a:fillRect l="-17021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0285781" y="4381103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781" y="4381103"/>
                <a:ext cx="283667" cy="276999"/>
              </a:xfrm>
              <a:prstGeom prst="rect">
                <a:avLst/>
              </a:prstGeom>
              <a:blipFill>
                <a:blip r:embed="rId9"/>
                <a:stretch>
                  <a:fillRect l="-17021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ounded Rectangle 84"/>
          <p:cNvSpPr/>
          <p:nvPr/>
        </p:nvSpPr>
        <p:spPr>
          <a:xfrm>
            <a:off x="10766326" y="4227215"/>
            <a:ext cx="1227406" cy="8788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Sink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687492" y="4227215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B9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8797771" y="4227215"/>
            <a:ext cx="1291132" cy="8788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Hilbert Transformer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747939" y="4227215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Patel Romilkumar Kantighai</cp:lastModifiedBy>
  <cp:revision>105</cp:revision>
  <dcterms:created xsi:type="dcterms:W3CDTF">2017-09-29T13:07:37Z</dcterms:created>
  <dcterms:modified xsi:type="dcterms:W3CDTF">2018-05-21T15:32:51Z</dcterms:modified>
</cp:coreProperties>
</file>