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75F-E3AF-45AA-BD40-0AEDFA084B57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381B-843C-41F8-8A24-4C58274A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75F-E3AF-45AA-BD40-0AEDFA084B57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381B-843C-41F8-8A24-4C58274A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8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75F-E3AF-45AA-BD40-0AEDFA084B57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381B-843C-41F8-8A24-4C58274A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75F-E3AF-45AA-BD40-0AEDFA084B57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381B-843C-41F8-8A24-4C58274A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6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75F-E3AF-45AA-BD40-0AEDFA084B57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381B-843C-41F8-8A24-4C58274A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3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75F-E3AF-45AA-BD40-0AEDFA084B57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381B-843C-41F8-8A24-4C58274A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1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75F-E3AF-45AA-BD40-0AEDFA084B57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381B-843C-41F8-8A24-4C58274A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75F-E3AF-45AA-BD40-0AEDFA084B57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381B-843C-41F8-8A24-4C58274A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4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75F-E3AF-45AA-BD40-0AEDFA084B57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381B-843C-41F8-8A24-4C58274A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1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75F-E3AF-45AA-BD40-0AEDFA084B57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381B-843C-41F8-8A24-4C58274A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75F-E3AF-45AA-BD40-0AEDFA084B57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381B-843C-41F8-8A24-4C58274A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2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6075F-E3AF-45AA-BD40-0AEDFA084B57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1381B-843C-41F8-8A24-4C58274A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0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05101" y="273347"/>
            <a:ext cx="6943724" cy="6327477"/>
            <a:chOff x="3530997" y="721023"/>
            <a:chExt cx="4541831" cy="4335301"/>
          </a:xfrm>
        </p:grpSpPr>
        <p:sp>
          <p:nvSpPr>
            <p:cNvPr id="4" name="Rectangle 3"/>
            <p:cNvSpPr/>
            <p:nvPr/>
          </p:nvSpPr>
          <p:spPr>
            <a:xfrm>
              <a:off x="4987635" y="2152997"/>
              <a:ext cx="1579419" cy="147135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987635" y="2152997"/>
              <a:ext cx="1579419" cy="14713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4" idx="1"/>
            </p:cNvCxnSpPr>
            <p:nvPr/>
          </p:nvCxnSpPr>
          <p:spPr>
            <a:xfrm>
              <a:off x="3916680" y="2888673"/>
              <a:ext cx="107095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>
              <a:off x="5241867" y="1617519"/>
              <a:ext cx="107095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6567054" y="2888673"/>
              <a:ext cx="107095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>
              <a:off x="5241867" y="4159827"/>
              <a:ext cx="107095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530997" y="2704007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0997" y="2704007"/>
                  <a:ext cx="385683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584502" y="721023"/>
                  <a:ext cx="3960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4502" y="721023"/>
                  <a:ext cx="39606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7622769" y="2704007"/>
                  <a:ext cx="4500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769" y="2704007"/>
                  <a:ext cx="45005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552314" y="4686992"/>
                  <a:ext cx="4649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2314" y="4686992"/>
                  <a:ext cx="46493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10415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3</cp:revision>
  <dcterms:created xsi:type="dcterms:W3CDTF">2017-07-20T13:18:23Z</dcterms:created>
  <dcterms:modified xsi:type="dcterms:W3CDTF">2017-07-20T13:27:54Z</dcterms:modified>
</cp:coreProperties>
</file>